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9601200" cy="12801600" type="A3"/>
  <p:notesSz cx="6735763" cy="9866313"/>
  <p:defaultText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5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684" y="42"/>
      </p:cViewPr>
      <p:guideLst>
        <p:guide orient="horz" pos="4032"/>
        <p:guide pos="30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974F3D2F-A9A3-4052-933A-D980DC30C76F}" type="datetimeFigureOut">
              <a:rPr lang="en-GB" smtClean="0"/>
              <a:t>20/01/2025</a:t>
            </a:fld>
            <a:endParaRPr lang="en-GB"/>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0C5A52F6-5259-4247-9094-ED134F21D09F}" type="slidenum">
              <a:rPr lang="en-GB" smtClean="0"/>
              <a:t>‹#›</a:t>
            </a:fld>
            <a:endParaRPr lang="en-GB"/>
          </a:p>
        </p:txBody>
      </p:sp>
    </p:spTree>
    <p:extLst>
      <p:ext uri="{BB962C8B-B14F-4D97-AF65-F5344CB8AC3E}">
        <p14:creationId xmlns:p14="http://schemas.microsoft.com/office/powerpoint/2010/main" val="16332078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0A2839BC-8D84-4C5A-801B-706F67613FF3}" type="datetimeFigureOut">
              <a:rPr lang="en-GB" smtClean="0"/>
              <a:t>20/01/2025</a:t>
            </a:fld>
            <a:endParaRPr lang="en-GB"/>
          </a:p>
        </p:txBody>
      </p:sp>
      <p:sp>
        <p:nvSpPr>
          <p:cNvPr id="4" name="Slide Image Placeholder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05965DE-3433-4555-994A-926777F3D039}" type="slidenum">
              <a:rPr lang="en-GB" smtClean="0"/>
              <a:t>‹#›</a:t>
            </a:fld>
            <a:endParaRPr lang="en-GB"/>
          </a:p>
        </p:txBody>
      </p:sp>
    </p:spTree>
    <p:extLst>
      <p:ext uri="{BB962C8B-B14F-4D97-AF65-F5344CB8AC3E}">
        <p14:creationId xmlns:p14="http://schemas.microsoft.com/office/powerpoint/2010/main" val="1334856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q-AL" dirty="0"/>
          </a:p>
        </p:txBody>
      </p:sp>
      <p:sp>
        <p:nvSpPr>
          <p:cNvPr id="4" name="Slide Number Placeholder 3"/>
          <p:cNvSpPr>
            <a:spLocks noGrp="1"/>
          </p:cNvSpPr>
          <p:nvPr>
            <p:ph type="sldNum" sz="quarter" idx="10"/>
          </p:nvPr>
        </p:nvSpPr>
        <p:spPr/>
        <p:txBody>
          <a:bodyPr/>
          <a:lstStyle/>
          <a:p>
            <a:fld id="{FB6FC7B5-D934-4C60-A785-D631E77E8C7F}" type="slidenum">
              <a:rPr lang="sq-AL" smtClean="0"/>
              <a:pPr/>
              <a:t>1</a:t>
            </a:fld>
            <a:endParaRPr lang="sq-AL"/>
          </a:p>
        </p:txBody>
      </p:sp>
    </p:spTree>
    <p:extLst>
      <p:ext uri="{BB962C8B-B14F-4D97-AF65-F5344CB8AC3E}">
        <p14:creationId xmlns:p14="http://schemas.microsoft.com/office/powerpoint/2010/main" val="1529639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4"/>
            <a:ext cx="8161020" cy="2744047"/>
          </a:xfrm>
        </p:spPr>
        <p:txBody>
          <a:bodyPr/>
          <a:lstStyle/>
          <a:p>
            <a:r>
              <a:rPr lang="en-US"/>
              <a:t>Click to edit Master title style</a:t>
            </a:r>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CC648-67BB-4ACC-B10F-EFB382E6CFA6}"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3090821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2CC648-67BB-4ACC-B10F-EFB382E6CFA6}"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3142297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9248" y="957158"/>
            <a:ext cx="2268616" cy="203877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3397" y="957158"/>
            <a:ext cx="6645831" cy="203877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2CC648-67BB-4ACC-B10F-EFB382E6CFA6}"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247456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2CC648-67BB-4ACC-B10F-EFB382E6CFA6}"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23130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l">
              <a:defRPr sz="5600" b="1" cap="all"/>
            </a:lvl1pPr>
          </a:lstStyle>
          <a:p>
            <a:r>
              <a:rPr lang="en-US"/>
              <a:t>Click to edit Master title style</a:t>
            </a:r>
          </a:p>
        </p:txBody>
      </p:sp>
      <p:sp>
        <p:nvSpPr>
          <p:cNvPr id="3" name="Text Placeholder 2"/>
          <p:cNvSpPr>
            <a:spLocks noGrp="1"/>
          </p:cNvSpPr>
          <p:nvPr>
            <p:ph type="body" idx="1"/>
          </p:nvPr>
        </p:nvSpPr>
        <p:spPr>
          <a:xfrm>
            <a:off x="758429" y="5425865"/>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2CC648-67BB-4ACC-B10F-EFB382E6CFA6}"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1593002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3397" y="5576993"/>
            <a:ext cx="4457224" cy="1576789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20640" y="5576993"/>
            <a:ext cx="4457224" cy="1576789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2CC648-67BB-4ACC-B10F-EFB382E6CFA6}"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688982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0060" y="512658"/>
            <a:ext cx="8641080" cy="2133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80060"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4" name="Content Placeholder 3"/>
          <p:cNvSpPr>
            <a:spLocks noGrp="1"/>
          </p:cNvSpPr>
          <p:nvPr>
            <p:ph sz="half" idx="2"/>
          </p:nvPr>
        </p:nvSpPr>
        <p:spPr>
          <a:xfrm>
            <a:off x="480060"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7277" y="2865544"/>
            <a:ext cx="4243864"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6" name="Content Placeholder 5"/>
          <p:cNvSpPr>
            <a:spLocks noGrp="1"/>
          </p:cNvSpPr>
          <p:nvPr>
            <p:ph sz="quarter" idx="4"/>
          </p:nvPr>
        </p:nvSpPr>
        <p:spPr>
          <a:xfrm>
            <a:off x="4877277" y="4059766"/>
            <a:ext cx="4243864"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2CC648-67BB-4ACC-B10F-EFB382E6CFA6}" type="datetimeFigureOut">
              <a:rPr lang="en-US" smtClean="0"/>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241712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2CC648-67BB-4ACC-B10F-EFB382E6CFA6}" type="datetimeFigureOut">
              <a:rPr lang="en-US" smtClean="0"/>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2424333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2CC648-67BB-4ACC-B10F-EFB382E6CFA6}" type="datetimeFigureOut">
              <a:rPr lang="en-US" smtClean="0"/>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372196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0" y="509693"/>
            <a:ext cx="3158729" cy="2169160"/>
          </a:xfrm>
        </p:spPr>
        <p:txBody>
          <a:bodyPr anchor="b"/>
          <a:lstStyle>
            <a:lvl1pPr algn="l">
              <a:defRPr sz="2800" b="1"/>
            </a:lvl1pPr>
          </a:lstStyle>
          <a:p>
            <a:r>
              <a:rPr lang="en-US"/>
              <a:t>Click to edit Master title style</a:t>
            </a:r>
          </a:p>
        </p:txBody>
      </p:sp>
      <p:sp>
        <p:nvSpPr>
          <p:cNvPr id="3" name="Content Placeholder 2"/>
          <p:cNvSpPr>
            <a:spLocks noGrp="1"/>
          </p:cNvSpPr>
          <p:nvPr>
            <p:ph idx="1"/>
          </p:nvPr>
        </p:nvSpPr>
        <p:spPr>
          <a:xfrm>
            <a:off x="3753802" y="509694"/>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80060" y="2678854"/>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FA2CC648-67BB-4ACC-B10F-EFB382E6CFA6}"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677482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0"/>
            <a:ext cx="5760720" cy="1057911"/>
          </a:xfrm>
        </p:spPr>
        <p:txBody>
          <a:bodyPr anchor="b"/>
          <a:lstStyle>
            <a:lvl1pPr algn="l">
              <a:defRPr sz="2800" b="1"/>
            </a:lvl1pPr>
          </a:lstStyle>
          <a:p>
            <a:r>
              <a:rPr lang="en-US"/>
              <a:t>Click to edit Master title style</a:t>
            </a:r>
          </a:p>
        </p:txBody>
      </p:sp>
      <p:sp>
        <p:nvSpPr>
          <p:cNvPr id="3" name="Picture Placeholder 2"/>
          <p:cNvSpPr>
            <a:spLocks noGrp="1"/>
          </p:cNvSpPr>
          <p:nvPr>
            <p:ph type="pic" idx="1"/>
          </p:nvPr>
        </p:nvSpPr>
        <p:spPr>
          <a:xfrm>
            <a:off x="1881902" y="1143847"/>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en-US"/>
          </a:p>
        </p:txBody>
      </p:sp>
      <p:sp>
        <p:nvSpPr>
          <p:cNvPr id="4" name="Text Placeholder 3"/>
          <p:cNvSpPr>
            <a:spLocks noGrp="1"/>
          </p:cNvSpPr>
          <p:nvPr>
            <p:ph type="body" sz="half" idx="2"/>
          </p:nvPr>
        </p:nvSpPr>
        <p:spPr>
          <a:xfrm>
            <a:off x="1881902" y="10019031"/>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FA2CC648-67BB-4ACC-B10F-EFB382E6CFA6}"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2822179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lang="en-US"/>
              <a:t>Click to edit Master title style</a:t>
            </a:r>
          </a:p>
        </p:txBody>
      </p:sp>
      <p:sp>
        <p:nvSpPr>
          <p:cNvPr id="3" name="Text Placeholder 2"/>
          <p:cNvSpPr>
            <a:spLocks noGrp="1"/>
          </p:cNvSpPr>
          <p:nvPr>
            <p:ph type="body" idx="1"/>
          </p:nvPr>
        </p:nvSpPr>
        <p:spPr>
          <a:xfrm>
            <a:off x="480060" y="2987041"/>
            <a:ext cx="8641080" cy="8448464"/>
          </a:xfrm>
          <a:prstGeom prst="rect">
            <a:avLst/>
          </a:prstGeom>
        </p:spPr>
        <p:txBody>
          <a:bodyPr vert="horz" lIns="128016" tIns="64008" rIns="128016" bIns="640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80060" y="11865187"/>
            <a:ext cx="2240280" cy="681567"/>
          </a:xfrm>
          <a:prstGeom prst="rect">
            <a:avLst/>
          </a:prstGeom>
        </p:spPr>
        <p:txBody>
          <a:bodyPr vert="horz" lIns="128016" tIns="64008" rIns="128016" bIns="64008" rtlCol="0" anchor="ctr"/>
          <a:lstStyle>
            <a:lvl1pPr algn="l">
              <a:defRPr sz="1700">
                <a:solidFill>
                  <a:schemeClr val="tx1">
                    <a:tint val="75000"/>
                  </a:schemeClr>
                </a:solidFill>
              </a:defRPr>
            </a:lvl1pPr>
          </a:lstStyle>
          <a:p>
            <a:fld id="{FA2CC648-67BB-4ACC-B10F-EFB382E6CFA6}" type="datetimeFigureOut">
              <a:rPr lang="en-US" smtClean="0"/>
              <a:t>1/20/2025</a:t>
            </a:fld>
            <a:endParaRPr lang="en-US"/>
          </a:p>
        </p:txBody>
      </p:sp>
      <p:sp>
        <p:nvSpPr>
          <p:cNvPr id="5" name="Footer Placeholder 4"/>
          <p:cNvSpPr>
            <a:spLocks noGrp="1"/>
          </p:cNvSpPr>
          <p:nvPr>
            <p:ph type="ftr" sz="quarter" idx="3"/>
          </p:nvPr>
        </p:nvSpPr>
        <p:spPr>
          <a:xfrm>
            <a:off x="3280410" y="11865187"/>
            <a:ext cx="3040380" cy="681567"/>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880860" y="11865187"/>
            <a:ext cx="2240280" cy="681567"/>
          </a:xfrm>
          <a:prstGeom prst="rect">
            <a:avLst/>
          </a:prstGeom>
        </p:spPr>
        <p:txBody>
          <a:bodyPr vert="horz" lIns="128016" tIns="64008" rIns="128016" bIns="64008" rtlCol="0" anchor="ctr"/>
          <a:lstStyle>
            <a:lvl1pPr algn="r">
              <a:defRPr sz="1700">
                <a:solidFill>
                  <a:schemeClr val="tx1">
                    <a:tint val="75000"/>
                  </a:schemeClr>
                </a:solidFill>
              </a:defRPr>
            </a:lvl1pPr>
          </a:lstStyle>
          <a:p>
            <a:fld id="{C31205B1-80A6-4D74-BF26-E41C5891E920}" type="slidenum">
              <a:rPr lang="en-US" smtClean="0"/>
              <a:t>‹#›</a:t>
            </a:fld>
            <a:endParaRPr lang="en-US"/>
          </a:p>
        </p:txBody>
      </p:sp>
    </p:spTree>
    <p:extLst>
      <p:ext uri="{BB962C8B-B14F-4D97-AF65-F5344CB8AC3E}">
        <p14:creationId xmlns:p14="http://schemas.microsoft.com/office/powerpoint/2010/main" val="584620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
          <p:cNvGrpSpPr>
            <a:grpSpLocks noChangeAspect="1"/>
          </p:cNvGrpSpPr>
          <p:nvPr/>
        </p:nvGrpSpPr>
        <p:grpSpPr>
          <a:xfrm rot="21445692">
            <a:off x="2497353" y="7163261"/>
            <a:ext cx="4606490" cy="4702548"/>
            <a:chOff x="0" y="0"/>
            <a:chExt cx="6350000" cy="6349975"/>
          </a:xfrm>
        </p:grpSpPr>
        <p:sp>
          <p:nvSpPr>
            <p:cNvPr id="4" name="Freeform 4"/>
            <p:cNvSpPr/>
            <p:nvPr/>
          </p:nvSpPr>
          <p:spPr>
            <a:xfrm>
              <a:off x="0" y="0"/>
              <a:ext cx="6350000" cy="6349974"/>
            </a:xfrm>
            <a:custGeom>
              <a:avLst/>
              <a:gdLst/>
              <a:ahLst/>
              <a:cxnLst/>
              <a:rect l="l" t="t" r="r" b="b"/>
              <a:pathLst>
                <a:path w="6350000" h="6349974">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a:blip r:embed="rId3" cstate="print"/>
              <a:stretch>
                <a:fillRect l="-71703" r="-71703"/>
              </a:stretch>
            </a:blipFill>
          </p:spPr>
          <p:txBody>
            <a:bodyPr/>
            <a:lstStyle/>
            <a:p>
              <a:endParaRPr lang="en-US" sz="1969"/>
            </a:p>
          </p:txBody>
        </p:sp>
      </p:grpSp>
      <p:sp>
        <p:nvSpPr>
          <p:cNvPr id="17" name="Rectangle 16"/>
          <p:cNvSpPr/>
          <p:nvPr/>
        </p:nvSpPr>
        <p:spPr>
          <a:xfrm>
            <a:off x="19455" y="12394053"/>
            <a:ext cx="9581745" cy="738664"/>
          </a:xfrm>
          <a:prstGeom prst="rect">
            <a:avLst/>
          </a:prstGeom>
          <a:ln>
            <a:solidFill>
              <a:srgbClr val="70B0B3"/>
            </a:solidFill>
          </a:ln>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en-US" sz="1400" dirty="0">
                <a:latin typeface="Calibri" panose="020F0502020204030204" pitchFamily="34" charset="0"/>
                <a:ea typeface="Calibri" panose="020F0502020204030204" pitchFamily="34" charset="0"/>
                <a:cs typeface="Times New Roman" panose="02020603050405020304" pitchFamily="18" charset="0"/>
              </a:rPr>
              <a:t>Funded by the European Union. Views and opinions expressed are however those of the author(s) only and do not necessarily reflect those of the European Union or EACEA. Neither the European Union nor the granting authority can be held responsible for them.”</a:t>
            </a:r>
            <a:endParaRPr lang="sq-AL" sz="1400" dirty="0"/>
          </a:p>
        </p:txBody>
      </p:sp>
      <p:sp>
        <p:nvSpPr>
          <p:cNvPr id="9" name="TextBox 8">
            <a:extLst>
              <a:ext uri="{FF2B5EF4-FFF2-40B4-BE49-F238E27FC236}">
                <a16:creationId xmlns:a16="http://schemas.microsoft.com/office/drawing/2014/main" id="{CDFF0ED8-59F1-AD97-66CC-2EE8845FE3FF}"/>
              </a:ext>
            </a:extLst>
          </p:cNvPr>
          <p:cNvSpPr txBox="1"/>
          <p:nvPr/>
        </p:nvSpPr>
        <p:spPr>
          <a:xfrm>
            <a:off x="1143000" y="2910504"/>
            <a:ext cx="7106607" cy="400110"/>
          </a:xfrm>
          <a:prstGeom prst="rect">
            <a:avLst/>
          </a:prstGeom>
          <a:noFill/>
        </p:spPr>
        <p:txBody>
          <a:bodyPr wrap="square" rtlCol="0">
            <a:spAutoFit/>
          </a:bodyPr>
          <a:lstStyle/>
          <a:p>
            <a:pPr algn="ctr"/>
            <a:r>
              <a:rPr lang="sr-Latn-RS" sz="2000" dirty="0">
                <a:latin typeface="Verdana" pitchFamily="34" charset="0"/>
                <a:ea typeface="Verdana" pitchFamily="34" charset="0"/>
                <a:cs typeface="Verdana" pitchFamily="34" charset="0"/>
              </a:rPr>
              <a:t>O</a:t>
            </a:r>
            <a:r>
              <a:rPr lang="en-US" sz="2000" dirty="0" err="1">
                <a:latin typeface="Verdana" pitchFamily="34" charset="0"/>
                <a:ea typeface="Verdana" pitchFamily="34" charset="0"/>
                <a:cs typeface="Verdana" pitchFamily="34" charset="0"/>
              </a:rPr>
              <a:t>rganize</a:t>
            </a:r>
            <a:r>
              <a:rPr lang="en-US" sz="2000" dirty="0">
                <a:latin typeface="Verdana" pitchFamily="34" charset="0"/>
                <a:ea typeface="Verdana" pitchFamily="34" charset="0"/>
                <a:cs typeface="Verdana" pitchFamily="34" charset="0"/>
              </a:rPr>
              <a:t> a cycle of lectures entitled</a:t>
            </a:r>
          </a:p>
        </p:txBody>
      </p:sp>
      <p:sp>
        <p:nvSpPr>
          <p:cNvPr id="10" name="TextBox 9"/>
          <p:cNvSpPr txBox="1"/>
          <p:nvPr/>
        </p:nvSpPr>
        <p:spPr>
          <a:xfrm>
            <a:off x="256696" y="3810000"/>
            <a:ext cx="8991600" cy="1077218"/>
          </a:xfrm>
          <a:prstGeom prst="rect">
            <a:avLst/>
          </a:prstGeom>
          <a:noFill/>
        </p:spPr>
        <p:txBody>
          <a:bodyPr wrap="square" rtlCol="0">
            <a:spAutoFit/>
          </a:bodyPr>
          <a:lstStyle/>
          <a:p>
            <a:pPr algn="ctr"/>
            <a:r>
              <a:rPr lang="en-US" sz="3200" b="1" dirty="0">
                <a:solidFill>
                  <a:srgbClr val="00355B"/>
                </a:solidFill>
                <a:latin typeface="Verdana" pitchFamily="34" charset="0"/>
                <a:ea typeface="Verdana" pitchFamily="34" charset="0"/>
                <a:cs typeface="Verdana" pitchFamily="34" charset="0"/>
              </a:rPr>
              <a:t>Crisis Management and Resilience Building in Tourism</a:t>
            </a:r>
            <a:endParaRPr lang="en-GB" sz="3200" b="1" dirty="0">
              <a:solidFill>
                <a:srgbClr val="00355B"/>
              </a:solidFill>
              <a:latin typeface="Verdana" pitchFamily="34" charset="0"/>
              <a:ea typeface="Verdana" pitchFamily="34" charset="0"/>
              <a:cs typeface="Verdana" pitchFamily="34" charset="0"/>
            </a:endParaRPr>
          </a:p>
        </p:txBody>
      </p:sp>
      <p:sp>
        <p:nvSpPr>
          <p:cNvPr id="11" name="TextBox 10">
            <a:extLst>
              <a:ext uri="{FF2B5EF4-FFF2-40B4-BE49-F238E27FC236}">
                <a16:creationId xmlns:a16="http://schemas.microsoft.com/office/drawing/2014/main" id="{30D2E941-FE91-FD4B-E36B-168FD0257E33}"/>
              </a:ext>
            </a:extLst>
          </p:cNvPr>
          <p:cNvSpPr txBox="1"/>
          <p:nvPr/>
        </p:nvSpPr>
        <p:spPr>
          <a:xfrm>
            <a:off x="587336" y="4884167"/>
            <a:ext cx="1487057" cy="369332"/>
          </a:xfrm>
          <a:prstGeom prst="rect">
            <a:avLst/>
          </a:prstGeom>
          <a:noFill/>
        </p:spPr>
        <p:txBody>
          <a:bodyPr wrap="square" rtlCol="0">
            <a:spAutoFit/>
          </a:bodyPr>
          <a:lstStyle/>
          <a:p>
            <a:r>
              <a:rPr lang="sr-Latn-RS" sz="1800" i="1" dirty="0">
                <a:latin typeface="Verdana" pitchFamily="34" charset="0"/>
                <a:ea typeface="Verdana" pitchFamily="34" charset="0"/>
                <a:cs typeface="Verdana" pitchFamily="34" charset="0"/>
              </a:rPr>
              <a:t>Lecturer</a:t>
            </a:r>
            <a:r>
              <a:rPr lang="sr-Latn-RS" sz="1800" dirty="0">
                <a:latin typeface="Verdana" pitchFamily="34" charset="0"/>
                <a:ea typeface="Verdana" pitchFamily="34" charset="0"/>
                <a:cs typeface="Verdana" pitchFamily="34" charset="0"/>
              </a:rPr>
              <a:t>:</a:t>
            </a:r>
            <a:endParaRPr lang="en-GB" sz="1800" dirty="0">
              <a:latin typeface="Verdana" pitchFamily="34" charset="0"/>
              <a:ea typeface="Verdana" pitchFamily="34" charset="0"/>
              <a:cs typeface="Verdana" pitchFamily="34" charset="0"/>
            </a:endParaRPr>
          </a:p>
        </p:txBody>
      </p:sp>
      <p:sp>
        <p:nvSpPr>
          <p:cNvPr id="12" name="TextBox 11">
            <a:extLst>
              <a:ext uri="{FF2B5EF4-FFF2-40B4-BE49-F238E27FC236}">
                <a16:creationId xmlns:a16="http://schemas.microsoft.com/office/drawing/2014/main" id="{A6F123BE-2672-BFBE-6BED-B90C6FD2ED03}"/>
              </a:ext>
            </a:extLst>
          </p:cNvPr>
          <p:cNvSpPr txBox="1"/>
          <p:nvPr/>
        </p:nvSpPr>
        <p:spPr>
          <a:xfrm>
            <a:off x="527132" y="5549536"/>
            <a:ext cx="8546933" cy="369332"/>
          </a:xfrm>
          <a:prstGeom prst="rect">
            <a:avLst/>
          </a:prstGeom>
          <a:noFill/>
        </p:spPr>
        <p:txBody>
          <a:bodyPr wrap="square" rtlCol="0">
            <a:spAutoFit/>
          </a:bodyPr>
          <a:lstStyle/>
          <a:p>
            <a:r>
              <a:rPr lang="sr-Latn-RS" sz="1800" i="1" dirty="0">
                <a:latin typeface="Verdana" pitchFamily="34" charset="0"/>
                <a:ea typeface="Verdana" pitchFamily="34" charset="0"/>
                <a:cs typeface="Verdana" pitchFamily="34" charset="0"/>
              </a:rPr>
              <a:t>Date and time</a:t>
            </a:r>
            <a:r>
              <a:rPr lang="sr-Latn-RS" sz="1800" dirty="0">
                <a:latin typeface="Verdana" pitchFamily="34" charset="0"/>
                <a:ea typeface="Verdana" pitchFamily="34" charset="0"/>
                <a:cs typeface="Verdana" pitchFamily="34" charset="0"/>
              </a:rPr>
              <a:t>:</a:t>
            </a:r>
            <a:r>
              <a:rPr lang="sr-Latn-RS" sz="1800" i="1" dirty="0">
                <a:latin typeface="Verdana" pitchFamily="34" charset="0"/>
                <a:ea typeface="Verdana" pitchFamily="34" charset="0"/>
                <a:cs typeface="Verdana" pitchFamily="34" charset="0"/>
              </a:rPr>
              <a:t> </a:t>
            </a:r>
            <a:r>
              <a:rPr lang="en-GB" sz="1800" b="1" i="1" dirty="0">
                <a:solidFill>
                  <a:srgbClr val="00355B"/>
                </a:solidFill>
                <a:latin typeface="Verdana" pitchFamily="34" charset="0"/>
                <a:ea typeface="Verdana" pitchFamily="34" charset="0"/>
                <a:cs typeface="Verdana" pitchFamily="34" charset="0"/>
              </a:rPr>
              <a:t>4</a:t>
            </a:r>
            <a:r>
              <a:rPr lang="en-GB" sz="1800" b="1" baseline="30000" dirty="0">
                <a:solidFill>
                  <a:srgbClr val="00355B"/>
                </a:solidFill>
                <a:latin typeface="Verdana" pitchFamily="34" charset="0"/>
                <a:ea typeface="Verdana" pitchFamily="34" charset="0"/>
                <a:cs typeface="Verdana" pitchFamily="34" charset="0"/>
              </a:rPr>
              <a:t>th</a:t>
            </a:r>
            <a:r>
              <a:rPr lang="en-GB" sz="1800" b="1" dirty="0">
                <a:solidFill>
                  <a:srgbClr val="00355B"/>
                </a:solidFill>
                <a:latin typeface="Verdana" pitchFamily="34" charset="0"/>
                <a:ea typeface="Verdana" pitchFamily="34" charset="0"/>
                <a:cs typeface="Verdana" pitchFamily="34" charset="0"/>
              </a:rPr>
              <a:t>  November 2024, 16:30-18:30 </a:t>
            </a:r>
          </a:p>
        </p:txBody>
      </p:sp>
      <p:sp>
        <p:nvSpPr>
          <p:cNvPr id="13" name="TextBox 12"/>
          <p:cNvSpPr txBox="1"/>
          <p:nvPr/>
        </p:nvSpPr>
        <p:spPr>
          <a:xfrm>
            <a:off x="479029" y="6214905"/>
            <a:ext cx="8546933" cy="369332"/>
          </a:xfrm>
          <a:prstGeom prst="rect">
            <a:avLst/>
          </a:prstGeom>
          <a:noFill/>
        </p:spPr>
        <p:txBody>
          <a:bodyPr wrap="square" rtlCol="0">
            <a:spAutoFit/>
          </a:bodyPr>
          <a:lstStyle/>
          <a:p>
            <a:r>
              <a:rPr lang="sr-Latn-RS" sz="1800" i="1" dirty="0">
                <a:latin typeface="Verdana" pitchFamily="34" charset="0"/>
                <a:ea typeface="Verdana" pitchFamily="34" charset="0"/>
                <a:cs typeface="Verdana" pitchFamily="34" charset="0"/>
              </a:rPr>
              <a:t>Place</a:t>
            </a:r>
            <a:r>
              <a:rPr lang="sr-Latn-RS" sz="1800" dirty="0">
                <a:latin typeface="Verdana" pitchFamily="34" charset="0"/>
                <a:ea typeface="Verdana" pitchFamily="34" charset="0"/>
                <a:cs typeface="Verdana" pitchFamily="34" charset="0"/>
              </a:rPr>
              <a:t>: </a:t>
            </a:r>
            <a:r>
              <a:rPr lang="en-GB" sz="1800" b="1" dirty="0">
                <a:solidFill>
                  <a:srgbClr val="00355B"/>
                </a:solidFill>
                <a:latin typeface="Verdana" pitchFamily="34" charset="0"/>
                <a:ea typeface="Verdana" pitchFamily="34" charset="0"/>
                <a:cs typeface="Verdana" pitchFamily="34" charset="0"/>
              </a:rPr>
              <a:t>Luarasi Hall, first floor, Luarasi University</a:t>
            </a:r>
            <a:endParaRPr lang="en-GB" sz="1800" dirty="0">
              <a:latin typeface="Verdana" pitchFamily="34" charset="0"/>
              <a:ea typeface="Verdana" pitchFamily="34" charset="0"/>
              <a:cs typeface="Verdana" pitchFamily="34" charset="0"/>
            </a:endParaRPr>
          </a:p>
        </p:txBody>
      </p:sp>
      <p:sp>
        <p:nvSpPr>
          <p:cNvPr id="18" name="TextBox 17"/>
          <p:cNvSpPr txBox="1"/>
          <p:nvPr/>
        </p:nvSpPr>
        <p:spPr>
          <a:xfrm>
            <a:off x="1828800" y="4884167"/>
            <a:ext cx="6975011" cy="646331"/>
          </a:xfrm>
          <a:prstGeom prst="rect">
            <a:avLst/>
          </a:prstGeom>
          <a:noFill/>
        </p:spPr>
        <p:txBody>
          <a:bodyPr wrap="square" rtlCol="0">
            <a:spAutoFit/>
          </a:bodyPr>
          <a:lstStyle/>
          <a:p>
            <a:r>
              <a:rPr lang="en-GB" sz="1800" b="1" dirty="0">
                <a:solidFill>
                  <a:srgbClr val="00355B"/>
                </a:solidFill>
                <a:latin typeface="Verdana" pitchFamily="34" charset="0"/>
                <a:ea typeface="Verdana" pitchFamily="34" charset="0"/>
                <a:cs typeface="Verdana" pitchFamily="34" charset="0"/>
              </a:rPr>
              <a:t>Prof. Dagmar Lund-</a:t>
            </a:r>
            <a:r>
              <a:rPr lang="en-GB" sz="1800" b="1">
                <a:solidFill>
                  <a:srgbClr val="00355B"/>
                </a:solidFill>
                <a:latin typeface="Verdana" pitchFamily="34" charset="0"/>
                <a:ea typeface="Verdana" pitchFamily="34" charset="0"/>
                <a:cs typeface="Verdana" pitchFamily="34" charset="0"/>
              </a:rPr>
              <a:t>Durlacher</a:t>
            </a:r>
            <a:endParaRPr lang="en-GB" sz="1800" b="1" dirty="0">
              <a:solidFill>
                <a:srgbClr val="00355B"/>
              </a:solidFill>
              <a:latin typeface="Verdana" pitchFamily="34" charset="0"/>
              <a:ea typeface="Verdana" pitchFamily="34" charset="0"/>
              <a:cs typeface="Verdana" pitchFamily="34" charset="0"/>
            </a:endParaRPr>
          </a:p>
          <a:p>
            <a:r>
              <a:rPr lang="en-GB" sz="1800" b="1" dirty="0">
                <a:solidFill>
                  <a:srgbClr val="00355B"/>
                </a:solidFill>
                <a:latin typeface="Verdana" pitchFamily="34" charset="0"/>
                <a:ea typeface="Verdana" pitchFamily="34" charset="0"/>
                <a:cs typeface="Verdana" pitchFamily="34" charset="0"/>
              </a:rPr>
              <a:t>Eberswalde University for Sustainable Development</a:t>
            </a:r>
            <a:endParaRPr lang="sr-Latn-RS" sz="1800" dirty="0">
              <a:solidFill>
                <a:srgbClr val="00355B"/>
              </a:solidFill>
              <a:latin typeface="Verdana" pitchFamily="34" charset="0"/>
              <a:ea typeface="Verdana" pitchFamily="34" charset="0"/>
              <a:cs typeface="Verdana" pitchFamily="34" charset="0"/>
            </a:endParaRPr>
          </a:p>
        </p:txBody>
      </p:sp>
      <p:pic>
        <p:nvPicPr>
          <p:cNvPr id="19" name="Picture 18">
            <a:extLst>
              <a:ext uri="{FF2B5EF4-FFF2-40B4-BE49-F238E27FC236}">
                <a16:creationId xmlns:a16="http://schemas.microsoft.com/office/drawing/2014/main" id="{3442864E-AB89-6570-C48D-601B69046136}"/>
              </a:ext>
            </a:extLst>
          </p:cNvPr>
          <p:cNvPicPr/>
          <p:nvPr/>
        </p:nvPicPr>
        <p:blipFill>
          <a:blip r:embed="rId4"/>
          <a:stretch>
            <a:fillRect/>
          </a:stretch>
        </p:blipFill>
        <p:spPr>
          <a:xfrm>
            <a:off x="2680275" y="846870"/>
            <a:ext cx="4079411" cy="1741028"/>
          </a:xfrm>
          <a:prstGeom prst="rect">
            <a:avLst/>
          </a:prstGeom>
        </p:spPr>
      </p:pic>
      <p:pic>
        <p:nvPicPr>
          <p:cNvPr id="2" name="Picture 1" descr="A white text on a black background&#10;&#10;Description automatically generated">
            <a:extLst>
              <a:ext uri="{FF2B5EF4-FFF2-40B4-BE49-F238E27FC236}">
                <a16:creationId xmlns:a16="http://schemas.microsoft.com/office/drawing/2014/main" id="{DCD2F1B0-5BBE-1E2D-1067-3E3DD42840A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4826" y="3620660"/>
            <a:ext cx="1243140" cy="986508"/>
          </a:xfrm>
          <a:prstGeom prst="rect">
            <a:avLst/>
          </a:prstGeom>
        </p:spPr>
      </p:pic>
      <p:pic>
        <p:nvPicPr>
          <p:cNvPr id="1026" name="Picture 1" descr="C:\Users\Luarasi\Desktop\Luarasi logo e re 3333(1).jpg">
            <a:extLst>
              <a:ext uri="{FF2B5EF4-FFF2-40B4-BE49-F238E27FC236}">
                <a16:creationId xmlns:a16="http://schemas.microsoft.com/office/drawing/2014/main" id="{298C97AA-1EEB-436F-AEDE-D0C36582781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b="21490"/>
          <a:stretch>
            <a:fillRect/>
          </a:stretch>
        </p:blipFill>
        <p:spPr bwMode="auto">
          <a:xfrm>
            <a:off x="256696" y="291113"/>
            <a:ext cx="1884629"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a:extLst>
              <a:ext uri="{FF2B5EF4-FFF2-40B4-BE49-F238E27FC236}">
                <a16:creationId xmlns:a16="http://schemas.microsoft.com/office/drawing/2014/main" id="{CE29757E-661E-3C62-5D69-54B2201282CD}"/>
              </a:ext>
            </a:extLst>
          </p:cNvPr>
          <p:cNvPicPr>
            <a:picLocks noChangeAspect="1"/>
          </p:cNvPicPr>
          <p:nvPr/>
        </p:nvPicPr>
        <p:blipFill>
          <a:blip r:embed="rId7"/>
          <a:stretch>
            <a:fillRect/>
          </a:stretch>
        </p:blipFill>
        <p:spPr>
          <a:xfrm>
            <a:off x="7010400" y="106013"/>
            <a:ext cx="2582333" cy="118938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93</Words>
  <Application>Microsoft Office PowerPoint</Application>
  <PresentationFormat>A3 Paper (297x420 mm)</PresentationFormat>
  <Paragraphs>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Verdana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mira</dc:creator>
  <cp:lastModifiedBy>Resina Pllaha</cp:lastModifiedBy>
  <cp:revision>34</cp:revision>
  <cp:lastPrinted>2017-11-29T14:14:04Z</cp:lastPrinted>
  <dcterms:created xsi:type="dcterms:W3CDTF">2017-11-28T13:07:03Z</dcterms:created>
  <dcterms:modified xsi:type="dcterms:W3CDTF">2025-01-20T09:04:54Z</dcterms:modified>
</cp:coreProperties>
</file>