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9601200" cy="12801600" type="A3"/>
  <p:notesSz cx="6735763" cy="9866313"/>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3096" y="42"/>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974F3D2F-A9A3-4052-933A-D980DC30C76F}" type="datetimeFigureOut">
              <a:rPr lang="en-GB" smtClean="0"/>
              <a:t>20/01/2025</a:t>
            </a:fld>
            <a:endParaRPr lang="en-GB"/>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0C5A52F6-5259-4247-9094-ED134F21D09F}" type="slidenum">
              <a:rPr lang="en-GB" smtClean="0"/>
              <a:t>‹#›</a:t>
            </a:fld>
            <a:endParaRPr lang="en-GB"/>
          </a:p>
        </p:txBody>
      </p:sp>
    </p:spTree>
    <p:extLst>
      <p:ext uri="{BB962C8B-B14F-4D97-AF65-F5344CB8AC3E}">
        <p14:creationId xmlns:p14="http://schemas.microsoft.com/office/powerpoint/2010/main" val="1633207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A2839BC-8D84-4C5A-801B-706F67613FF3}" type="datetimeFigureOut">
              <a:rPr lang="en-GB" smtClean="0"/>
              <a:t>20/01/2025</a:t>
            </a:fld>
            <a:endParaRPr lang="en-GB"/>
          </a:p>
        </p:txBody>
      </p:sp>
      <p:sp>
        <p:nvSpPr>
          <p:cNvPr id="4" name="Slide Image Placeholder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05965DE-3433-4555-994A-926777F3D039}" type="slidenum">
              <a:rPr lang="en-GB" smtClean="0"/>
              <a:t>‹#›</a:t>
            </a:fld>
            <a:endParaRPr lang="en-GB"/>
          </a:p>
        </p:txBody>
      </p:sp>
    </p:spTree>
    <p:extLst>
      <p:ext uri="{BB962C8B-B14F-4D97-AF65-F5344CB8AC3E}">
        <p14:creationId xmlns:p14="http://schemas.microsoft.com/office/powerpoint/2010/main" val="1334856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q-AL" dirty="0"/>
          </a:p>
        </p:txBody>
      </p:sp>
      <p:sp>
        <p:nvSpPr>
          <p:cNvPr id="4" name="Slide Number Placeholder 3"/>
          <p:cNvSpPr>
            <a:spLocks noGrp="1"/>
          </p:cNvSpPr>
          <p:nvPr>
            <p:ph type="sldNum" sz="quarter" idx="10"/>
          </p:nvPr>
        </p:nvSpPr>
        <p:spPr/>
        <p:txBody>
          <a:bodyPr/>
          <a:lstStyle/>
          <a:p>
            <a:fld id="{FB6FC7B5-D934-4C60-A785-D631E77E8C7F}" type="slidenum">
              <a:rPr lang="sq-AL" smtClean="0"/>
              <a:pPr/>
              <a:t>1</a:t>
            </a:fld>
            <a:endParaRPr lang="sq-AL"/>
          </a:p>
        </p:txBody>
      </p:sp>
    </p:spTree>
    <p:extLst>
      <p:ext uri="{BB962C8B-B14F-4D97-AF65-F5344CB8AC3E}">
        <p14:creationId xmlns:p14="http://schemas.microsoft.com/office/powerpoint/2010/main" val="152963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4"/>
            <a:ext cx="8161020" cy="2744047"/>
          </a:xfrm>
        </p:spPr>
        <p:txBody>
          <a:bodyPr/>
          <a:lstStyle/>
          <a:p>
            <a:r>
              <a:rPr lang="en-US"/>
              <a:t>Click to edit Master title style</a:t>
            </a: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309082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3142297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9248" y="957158"/>
            <a:ext cx="2268616" cy="203877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3397" y="957158"/>
            <a:ext cx="6645831" cy="203877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47456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3130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p>
        </p:txBody>
      </p:sp>
      <p:sp>
        <p:nvSpPr>
          <p:cNvPr id="3" name="Text Placeholder 2"/>
          <p:cNvSpPr>
            <a:spLocks noGrp="1"/>
          </p:cNvSpPr>
          <p:nvPr>
            <p:ph type="body" idx="1"/>
          </p:nvPr>
        </p:nvSpPr>
        <p:spPr>
          <a:xfrm>
            <a:off x="758429" y="5425865"/>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2CC648-67BB-4ACC-B10F-EFB382E6CFA6}"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159300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3397" y="5576993"/>
            <a:ext cx="4457224" cy="1576789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20640" y="5576993"/>
            <a:ext cx="4457224" cy="1576789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2CC648-67BB-4ACC-B10F-EFB382E6CFA6}"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68898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512658"/>
            <a:ext cx="8641080" cy="2133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0060"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0"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7277" y="2865544"/>
            <a:ext cx="4243864"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7" y="4059766"/>
            <a:ext cx="4243864"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2CC648-67BB-4ACC-B10F-EFB382E6CFA6}"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4171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2CC648-67BB-4ACC-B10F-EFB382E6CFA6}"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42433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2CC648-67BB-4ACC-B10F-EFB382E6CFA6}"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372196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0" y="509693"/>
            <a:ext cx="3158729" cy="2169160"/>
          </a:xfrm>
        </p:spPr>
        <p:txBody>
          <a:bodyPr anchor="b"/>
          <a:lstStyle>
            <a:lvl1pPr algn="l">
              <a:defRPr sz="2800" b="1"/>
            </a:lvl1pPr>
          </a:lstStyle>
          <a:p>
            <a:r>
              <a:rPr lang="en-US"/>
              <a:t>Click to edit Master title style</a:t>
            </a:r>
          </a:p>
        </p:txBody>
      </p:sp>
      <p:sp>
        <p:nvSpPr>
          <p:cNvPr id="3" name="Content Placeholder 2"/>
          <p:cNvSpPr>
            <a:spLocks noGrp="1"/>
          </p:cNvSpPr>
          <p:nvPr>
            <p:ph idx="1"/>
          </p:nvPr>
        </p:nvSpPr>
        <p:spPr>
          <a:xfrm>
            <a:off x="3753802" y="509694"/>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0060" y="2678854"/>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FA2CC648-67BB-4ACC-B10F-EFB382E6CFA6}"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677482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0"/>
            <a:ext cx="5760720" cy="1057911"/>
          </a:xfrm>
        </p:spPr>
        <p:txBody>
          <a:bodyPr anchor="b"/>
          <a:lstStyle>
            <a:lvl1pPr algn="l">
              <a:defRPr sz="2800" b="1"/>
            </a:lvl1pPr>
          </a:lstStyle>
          <a:p>
            <a:r>
              <a:rPr lang="en-US"/>
              <a:t>Click to edit Master title style</a:t>
            </a:r>
          </a:p>
        </p:txBody>
      </p:sp>
      <p:sp>
        <p:nvSpPr>
          <p:cNvPr id="3" name="Picture Placeholder 2"/>
          <p:cNvSpPr>
            <a:spLocks noGrp="1"/>
          </p:cNvSpPr>
          <p:nvPr>
            <p:ph type="pic" idx="1"/>
          </p:nvPr>
        </p:nvSpPr>
        <p:spPr>
          <a:xfrm>
            <a:off x="1881902" y="1143847"/>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US"/>
          </a:p>
        </p:txBody>
      </p:sp>
      <p:sp>
        <p:nvSpPr>
          <p:cNvPr id="4" name="Text Placeholder 3"/>
          <p:cNvSpPr>
            <a:spLocks noGrp="1"/>
          </p:cNvSpPr>
          <p:nvPr>
            <p:ph type="body" sz="half" idx="2"/>
          </p:nvPr>
        </p:nvSpPr>
        <p:spPr>
          <a:xfrm>
            <a:off x="1881902" y="10019031"/>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FA2CC648-67BB-4ACC-B10F-EFB382E6CFA6}"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205B1-80A6-4D74-BF26-E41C5891E920}" type="slidenum">
              <a:rPr lang="en-US" smtClean="0"/>
              <a:t>‹#›</a:t>
            </a:fld>
            <a:endParaRPr lang="en-US"/>
          </a:p>
        </p:txBody>
      </p:sp>
    </p:spTree>
    <p:extLst>
      <p:ext uri="{BB962C8B-B14F-4D97-AF65-F5344CB8AC3E}">
        <p14:creationId xmlns:p14="http://schemas.microsoft.com/office/powerpoint/2010/main" val="2822179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p>
        </p:txBody>
      </p:sp>
      <p:sp>
        <p:nvSpPr>
          <p:cNvPr id="3" name="Text Placeholder 2"/>
          <p:cNvSpPr>
            <a:spLocks noGrp="1"/>
          </p:cNvSpPr>
          <p:nvPr>
            <p:ph type="body" idx="1"/>
          </p:nvPr>
        </p:nvSpPr>
        <p:spPr>
          <a:xfrm>
            <a:off x="480060" y="2987041"/>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80060" y="11865187"/>
            <a:ext cx="2240280" cy="681567"/>
          </a:xfrm>
          <a:prstGeom prst="rect">
            <a:avLst/>
          </a:prstGeom>
        </p:spPr>
        <p:txBody>
          <a:bodyPr vert="horz" lIns="128016" tIns="64008" rIns="128016" bIns="64008" rtlCol="0" anchor="ctr"/>
          <a:lstStyle>
            <a:lvl1pPr algn="l">
              <a:defRPr sz="1700">
                <a:solidFill>
                  <a:schemeClr val="tx1">
                    <a:tint val="75000"/>
                  </a:schemeClr>
                </a:solidFill>
              </a:defRPr>
            </a:lvl1pPr>
          </a:lstStyle>
          <a:p>
            <a:fld id="{FA2CC648-67BB-4ACC-B10F-EFB382E6CFA6}" type="datetimeFigureOut">
              <a:rPr lang="en-US" smtClean="0"/>
              <a:t>1/20/2025</a:t>
            </a:fld>
            <a:endParaRPr lang="en-US"/>
          </a:p>
        </p:txBody>
      </p:sp>
      <p:sp>
        <p:nvSpPr>
          <p:cNvPr id="5" name="Footer Placeholder 4"/>
          <p:cNvSpPr>
            <a:spLocks noGrp="1"/>
          </p:cNvSpPr>
          <p:nvPr>
            <p:ph type="ftr" sz="quarter" idx="3"/>
          </p:nvPr>
        </p:nvSpPr>
        <p:spPr>
          <a:xfrm>
            <a:off x="3280410" y="11865187"/>
            <a:ext cx="3040380" cy="6815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80860" y="11865187"/>
            <a:ext cx="2240280" cy="681567"/>
          </a:xfrm>
          <a:prstGeom prst="rect">
            <a:avLst/>
          </a:prstGeom>
        </p:spPr>
        <p:txBody>
          <a:bodyPr vert="horz" lIns="128016" tIns="64008" rIns="128016" bIns="64008" rtlCol="0" anchor="ctr"/>
          <a:lstStyle>
            <a:lvl1pPr algn="r">
              <a:defRPr sz="1700">
                <a:solidFill>
                  <a:schemeClr val="tx1">
                    <a:tint val="75000"/>
                  </a:schemeClr>
                </a:solidFill>
              </a:defRPr>
            </a:lvl1pPr>
          </a:lstStyle>
          <a:p>
            <a:fld id="{C31205B1-80A6-4D74-BF26-E41C5891E920}" type="slidenum">
              <a:rPr lang="en-US" smtClean="0"/>
              <a:t>‹#›</a:t>
            </a:fld>
            <a:endParaRPr lang="en-US"/>
          </a:p>
        </p:txBody>
      </p:sp>
    </p:spTree>
    <p:extLst>
      <p:ext uri="{BB962C8B-B14F-4D97-AF65-F5344CB8AC3E}">
        <p14:creationId xmlns:p14="http://schemas.microsoft.com/office/powerpoint/2010/main" val="584620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
          <p:cNvGrpSpPr>
            <a:grpSpLocks noChangeAspect="1"/>
          </p:cNvGrpSpPr>
          <p:nvPr/>
        </p:nvGrpSpPr>
        <p:grpSpPr>
          <a:xfrm rot="21445692">
            <a:off x="2497353" y="7163261"/>
            <a:ext cx="4606490" cy="4702548"/>
            <a:chOff x="0" y="0"/>
            <a:chExt cx="6350000" cy="6349975"/>
          </a:xfrm>
        </p:grpSpPr>
        <p:sp>
          <p:nvSpPr>
            <p:cNvPr id="4" name="Freeform 4"/>
            <p:cNvSpPr/>
            <p:nvPr/>
          </p:nvSpPr>
          <p:spPr>
            <a:xfrm>
              <a:off x="0" y="0"/>
              <a:ext cx="6350000" cy="6349974"/>
            </a:xfrm>
            <a:custGeom>
              <a:avLst/>
              <a:gdLst/>
              <a:ahLst/>
              <a:cxnLst/>
              <a:rect l="l" t="t" r="r" b="b"/>
              <a:pathLst>
                <a:path w="6350000" h="6349974">
                  <a:moveTo>
                    <a:pt x="6350000" y="3175025"/>
                  </a:moveTo>
                  <a:cubicBezTo>
                    <a:pt x="6350000" y="4928451"/>
                    <a:pt x="4928476" y="6349974"/>
                    <a:pt x="3175000" y="6349974"/>
                  </a:cubicBezTo>
                  <a:cubicBezTo>
                    <a:pt x="1421498" y="6349974"/>
                    <a:pt x="0" y="4928451"/>
                    <a:pt x="0" y="3175025"/>
                  </a:cubicBezTo>
                  <a:cubicBezTo>
                    <a:pt x="0" y="1421511"/>
                    <a:pt x="1421498" y="0"/>
                    <a:pt x="3175000" y="0"/>
                  </a:cubicBezTo>
                  <a:cubicBezTo>
                    <a:pt x="4928501" y="0"/>
                    <a:pt x="6350000" y="1421511"/>
                    <a:pt x="6350000" y="3175025"/>
                  </a:cubicBezTo>
                  <a:close/>
                </a:path>
              </a:pathLst>
            </a:custGeom>
            <a:blipFill>
              <a:blip r:embed="rId3" cstate="print"/>
              <a:stretch>
                <a:fillRect l="-71703" r="-71703"/>
              </a:stretch>
            </a:blipFill>
          </p:spPr>
          <p:txBody>
            <a:bodyPr/>
            <a:lstStyle/>
            <a:p>
              <a:endParaRPr lang="en-US" sz="1969"/>
            </a:p>
          </p:txBody>
        </p:sp>
      </p:grpSp>
      <p:sp>
        <p:nvSpPr>
          <p:cNvPr id="17" name="Rectangle 16"/>
          <p:cNvSpPr/>
          <p:nvPr/>
        </p:nvSpPr>
        <p:spPr>
          <a:xfrm>
            <a:off x="19455" y="12394053"/>
            <a:ext cx="9581745" cy="738664"/>
          </a:xfrm>
          <a:prstGeom prst="rect">
            <a:avLst/>
          </a:prstGeom>
          <a:ln>
            <a:solidFill>
              <a:srgbClr val="70B0B3"/>
            </a:solidFill>
          </a:ln>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sz="1400" dirty="0">
                <a:latin typeface="Calibri" panose="020F0502020204030204" pitchFamily="34" charset="0"/>
                <a:ea typeface="Calibri" panose="020F0502020204030204" pitchFamily="34" charset="0"/>
                <a:cs typeface="Times New Roman" panose="02020603050405020304" pitchFamily="18" charset="0"/>
              </a:rPr>
              <a:t>Funded by the European Union. Views and opinions expressed are however those of the author(s) only and do not necessarily reflect those of the European Union or EACEA. Neither the European Union nor the granting authority can be held responsible for them.”</a:t>
            </a:r>
            <a:endParaRPr lang="sq-AL" sz="1400" dirty="0"/>
          </a:p>
        </p:txBody>
      </p:sp>
      <p:sp>
        <p:nvSpPr>
          <p:cNvPr id="9" name="TextBox 8">
            <a:extLst>
              <a:ext uri="{FF2B5EF4-FFF2-40B4-BE49-F238E27FC236}">
                <a16:creationId xmlns:a16="http://schemas.microsoft.com/office/drawing/2014/main" id="{CDFF0ED8-59F1-AD97-66CC-2EE8845FE3FF}"/>
              </a:ext>
            </a:extLst>
          </p:cNvPr>
          <p:cNvSpPr txBox="1"/>
          <p:nvPr/>
        </p:nvSpPr>
        <p:spPr>
          <a:xfrm>
            <a:off x="1143000" y="2910504"/>
            <a:ext cx="7106607" cy="400110"/>
          </a:xfrm>
          <a:prstGeom prst="rect">
            <a:avLst/>
          </a:prstGeom>
          <a:noFill/>
        </p:spPr>
        <p:txBody>
          <a:bodyPr wrap="square" rtlCol="0">
            <a:spAutoFit/>
          </a:bodyPr>
          <a:lstStyle/>
          <a:p>
            <a:pPr algn="ctr"/>
            <a:r>
              <a:rPr lang="sr-Latn-RS" sz="2000" dirty="0">
                <a:latin typeface="Verdana" pitchFamily="34" charset="0"/>
                <a:ea typeface="Verdana" pitchFamily="34" charset="0"/>
                <a:cs typeface="Verdana" pitchFamily="34" charset="0"/>
              </a:rPr>
              <a:t>O</a:t>
            </a:r>
            <a:r>
              <a:rPr lang="en-US" sz="2000" dirty="0" err="1">
                <a:latin typeface="Verdana" pitchFamily="34" charset="0"/>
                <a:ea typeface="Verdana" pitchFamily="34" charset="0"/>
                <a:cs typeface="Verdana" pitchFamily="34" charset="0"/>
              </a:rPr>
              <a:t>rganize</a:t>
            </a:r>
            <a:r>
              <a:rPr lang="en-US" sz="2000" dirty="0">
                <a:latin typeface="Verdana" pitchFamily="34" charset="0"/>
                <a:ea typeface="Verdana" pitchFamily="34" charset="0"/>
                <a:cs typeface="Verdana" pitchFamily="34" charset="0"/>
              </a:rPr>
              <a:t> a cycle of lectures entitled</a:t>
            </a:r>
          </a:p>
        </p:txBody>
      </p:sp>
      <p:sp>
        <p:nvSpPr>
          <p:cNvPr id="10" name="TextBox 9"/>
          <p:cNvSpPr txBox="1"/>
          <p:nvPr/>
        </p:nvSpPr>
        <p:spPr>
          <a:xfrm>
            <a:off x="256696" y="3810000"/>
            <a:ext cx="8991600" cy="584775"/>
          </a:xfrm>
          <a:prstGeom prst="rect">
            <a:avLst/>
          </a:prstGeom>
          <a:noFill/>
        </p:spPr>
        <p:txBody>
          <a:bodyPr wrap="square" rtlCol="0">
            <a:spAutoFit/>
          </a:bodyPr>
          <a:lstStyle/>
          <a:p>
            <a:pPr algn="ctr"/>
            <a:r>
              <a:rPr lang="en-US" sz="3200" b="1" dirty="0">
                <a:solidFill>
                  <a:srgbClr val="00355B"/>
                </a:solidFill>
                <a:latin typeface="Verdana" pitchFamily="34" charset="0"/>
                <a:ea typeface="Verdana" pitchFamily="34" charset="0"/>
                <a:cs typeface="Verdana" pitchFamily="34" charset="0"/>
              </a:rPr>
              <a:t>Climate Adaption in Tourism</a:t>
            </a:r>
            <a:endParaRPr lang="en-GB" sz="3200" b="1" dirty="0">
              <a:solidFill>
                <a:srgbClr val="00355B"/>
              </a:solidFill>
              <a:latin typeface="Verdana" pitchFamily="34" charset="0"/>
              <a:ea typeface="Verdana" pitchFamily="34" charset="0"/>
              <a:cs typeface="Verdana" pitchFamily="34" charset="0"/>
            </a:endParaRPr>
          </a:p>
        </p:txBody>
      </p:sp>
      <p:sp>
        <p:nvSpPr>
          <p:cNvPr id="11" name="TextBox 10">
            <a:extLst>
              <a:ext uri="{FF2B5EF4-FFF2-40B4-BE49-F238E27FC236}">
                <a16:creationId xmlns:a16="http://schemas.microsoft.com/office/drawing/2014/main" id="{30D2E941-FE91-FD4B-E36B-168FD0257E33}"/>
              </a:ext>
            </a:extLst>
          </p:cNvPr>
          <p:cNvSpPr txBox="1"/>
          <p:nvPr/>
        </p:nvSpPr>
        <p:spPr>
          <a:xfrm>
            <a:off x="587336" y="4884167"/>
            <a:ext cx="1487057" cy="369332"/>
          </a:xfrm>
          <a:prstGeom prst="rect">
            <a:avLst/>
          </a:prstGeom>
          <a:noFill/>
        </p:spPr>
        <p:txBody>
          <a:bodyPr wrap="square" rtlCol="0">
            <a:spAutoFit/>
          </a:bodyPr>
          <a:lstStyle/>
          <a:p>
            <a:r>
              <a:rPr lang="sr-Latn-RS" sz="1800" i="1" dirty="0">
                <a:latin typeface="Verdana" pitchFamily="34" charset="0"/>
                <a:ea typeface="Verdana" pitchFamily="34" charset="0"/>
                <a:cs typeface="Verdana" pitchFamily="34" charset="0"/>
              </a:rPr>
              <a:t>Lecturer</a:t>
            </a:r>
            <a:r>
              <a:rPr lang="sr-Latn-RS" sz="1800" dirty="0">
                <a:latin typeface="Verdana" pitchFamily="34" charset="0"/>
                <a:ea typeface="Verdana" pitchFamily="34" charset="0"/>
                <a:cs typeface="Verdana" pitchFamily="34" charset="0"/>
              </a:rPr>
              <a:t>:</a:t>
            </a:r>
            <a:endParaRPr lang="en-GB" sz="1800" dirty="0">
              <a:latin typeface="Verdana" pitchFamily="34" charset="0"/>
              <a:ea typeface="Verdana" pitchFamily="34" charset="0"/>
              <a:cs typeface="Verdana" pitchFamily="34" charset="0"/>
            </a:endParaRPr>
          </a:p>
        </p:txBody>
      </p:sp>
      <p:sp>
        <p:nvSpPr>
          <p:cNvPr id="12" name="TextBox 11">
            <a:extLst>
              <a:ext uri="{FF2B5EF4-FFF2-40B4-BE49-F238E27FC236}">
                <a16:creationId xmlns:a16="http://schemas.microsoft.com/office/drawing/2014/main" id="{A6F123BE-2672-BFBE-6BED-B90C6FD2ED03}"/>
              </a:ext>
            </a:extLst>
          </p:cNvPr>
          <p:cNvSpPr txBox="1"/>
          <p:nvPr/>
        </p:nvSpPr>
        <p:spPr>
          <a:xfrm>
            <a:off x="527132" y="5549536"/>
            <a:ext cx="8546933" cy="369332"/>
          </a:xfrm>
          <a:prstGeom prst="rect">
            <a:avLst/>
          </a:prstGeom>
          <a:noFill/>
        </p:spPr>
        <p:txBody>
          <a:bodyPr wrap="square" rtlCol="0">
            <a:spAutoFit/>
          </a:bodyPr>
          <a:lstStyle/>
          <a:p>
            <a:r>
              <a:rPr lang="sr-Latn-RS" sz="1800" i="1" dirty="0">
                <a:latin typeface="Verdana" pitchFamily="34" charset="0"/>
                <a:ea typeface="Verdana" pitchFamily="34" charset="0"/>
                <a:cs typeface="Verdana" pitchFamily="34" charset="0"/>
              </a:rPr>
              <a:t>Date and time</a:t>
            </a:r>
            <a:r>
              <a:rPr lang="sr-Latn-RS" sz="1800" dirty="0">
                <a:latin typeface="Verdana" pitchFamily="34" charset="0"/>
                <a:ea typeface="Verdana" pitchFamily="34" charset="0"/>
                <a:cs typeface="Verdana" pitchFamily="34" charset="0"/>
              </a:rPr>
              <a:t>:</a:t>
            </a:r>
            <a:r>
              <a:rPr lang="sr-Latn-RS" sz="1800" i="1" dirty="0">
                <a:latin typeface="Verdana" pitchFamily="34" charset="0"/>
                <a:ea typeface="Verdana" pitchFamily="34" charset="0"/>
                <a:cs typeface="Verdana" pitchFamily="34" charset="0"/>
              </a:rPr>
              <a:t> </a:t>
            </a:r>
            <a:r>
              <a:rPr lang="en-GB" sz="1800" b="1" i="1" dirty="0">
                <a:solidFill>
                  <a:srgbClr val="00355B"/>
                </a:solidFill>
                <a:latin typeface="Verdana" pitchFamily="34" charset="0"/>
                <a:ea typeface="Verdana" pitchFamily="34" charset="0"/>
                <a:cs typeface="Verdana" pitchFamily="34" charset="0"/>
              </a:rPr>
              <a:t>5</a:t>
            </a:r>
            <a:r>
              <a:rPr lang="en-GB" sz="1800" b="1" baseline="30000" dirty="0">
                <a:solidFill>
                  <a:srgbClr val="00355B"/>
                </a:solidFill>
                <a:latin typeface="Verdana" pitchFamily="34" charset="0"/>
                <a:ea typeface="Verdana" pitchFamily="34" charset="0"/>
                <a:cs typeface="Verdana" pitchFamily="34" charset="0"/>
              </a:rPr>
              <a:t>th</a:t>
            </a:r>
            <a:r>
              <a:rPr lang="en-GB" sz="1800" b="1" dirty="0">
                <a:solidFill>
                  <a:srgbClr val="00355B"/>
                </a:solidFill>
                <a:latin typeface="Verdana" pitchFamily="34" charset="0"/>
                <a:ea typeface="Verdana" pitchFamily="34" charset="0"/>
                <a:cs typeface="Verdana" pitchFamily="34" charset="0"/>
              </a:rPr>
              <a:t>  November 2024, 16:30-18:30 </a:t>
            </a:r>
          </a:p>
        </p:txBody>
      </p:sp>
      <p:sp>
        <p:nvSpPr>
          <p:cNvPr id="13" name="TextBox 12"/>
          <p:cNvSpPr txBox="1"/>
          <p:nvPr/>
        </p:nvSpPr>
        <p:spPr>
          <a:xfrm>
            <a:off x="479029" y="6214905"/>
            <a:ext cx="8546933" cy="369332"/>
          </a:xfrm>
          <a:prstGeom prst="rect">
            <a:avLst/>
          </a:prstGeom>
          <a:noFill/>
        </p:spPr>
        <p:txBody>
          <a:bodyPr wrap="square" rtlCol="0">
            <a:spAutoFit/>
          </a:bodyPr>
          <a:lstStyle/>
          <a:p>
            <a:r>
              <a:rPr lang="sr-Latn-RS" sz="1800" i="1" dirty="0">
                <a:latin typeface="Verdana" pitchFamily="34" charset="0"/>
                <a:ea typeface="Verdana" pitchFamily="34" charset="0"/>
                <a:cs typeface="Verdana" pitchFamily="34" charset="0"/>
              </a:rPr>
              <a:t>Place</a:t>
            </a:r>
            <a:r>
              <a:rPr lang="sr-Latn-RS" sz="1800" dirty="0">
                <a:latin typeface="Verdana" pitchFamily="34" charset="0"/>
                <a:ea typeface="Verdana" pitchFamily="34" charset="0"/>
                <a:cs typeface="Verdana" pitchFamily="34" charset="0"/>
              </a:rPr>
              <a:t>: </a:t>
            </a:r>
            <a:r>
              <a:rPr lang="en-GB" sz="1800" b="1" dirty="0">
                <a:solidFill>
                  <a:srgbClr val="00355B"/>
                </a:solidFill>
                <a:latin typeface="Verdana" pitchFamily="34" charset="0"/>
                <a:ea typeface="Verdana" pitchFamily="34" charset="0"/>
                <a:cs typeface="Verdana" pitchFamily="34" charset="0"/>
              </a:rPr>
              <a:t>Luarasi Hall, first floor, Luarasi University</a:t>
            </a:r>
            <a:endParaRPr lang="en-GB" sz="1800" dirty="0">
              <a:latin typeface="Verdana" pitchFamily="34" charset="0"/>
              <a:ea typeface="Verdana" pitchFamily="34" charset="0"/>
              <a:cs typeface="Verdana" pitchFamily="34" charset="0"/>
            </a:endParaRPr>
          </a:p>
        </p:txBody>
      </p:sp>
      <p:sp>
        <p:nvSpPr>
          <p:cNvPr id="18" name="TextBox 17"/>
          <p:cNvSpPr txBox="1"/>
          <p:nvPr/>
        </p:nvSpPr>
        <p:spPr>
          <a:xfrm>
            <a:off x="1828800" y="4884167"/>
            <a:ext cx="6975011" cy="646331"/>
          </a:xfrm>
          <a:prstGeom prst="rect">
            <a:avLst/>
          </a:prstGeom>
          <a:noFill/>
        </p:spPr>
        <p:txBody>
          <a:bodyPr wrap="square" rtlCol="0">
            <a:spAutoFit/>
          </a:bodyPr>
          <a:lstStyle/>
          <a:p>
            <a:r>
              <a:rPr lang="en-GB" sz="1800" b="1" dirty="0">
                <a:solidFill>
                  <a:srgbClr val="00355B"/>
                </a:solidFill>
                <a:latin typeface="Verdana" pitchFamily="34" charset="0"/>
                <a:ea typeface="Verdana" pitchFamily="34" charset="0"/>
                <a:cs typeface="Verdana" pitchFamily="34" charset="0"/>
              </a:rPr>
              <a:t>Prof. Wolfgang </a:t>
            </a:r>
            <a:r>
              <a:rPr lang="en-GB" sz="1800" b="1" dirty="0" err="1">
                <a:solidFill>
                  <a:srgbClr val="00355B"/>
                </a:solidFill>
                <a:latin typeface="Verdana" pitchFamily="34" charset="0"/>
                <a:ea typeface="Verdana" pitchFamily="34" charset="0"/>
                <a:cs typeface="Verdana" pitchFamily="34" charset="0"/>
              </a:rPr>
              <a:t>Strasdas</a:t>
            </a:r>
            <a:endParaRPr lang="en-GB" sz="1800" b="1" dirty="0">
              <a:solidFill>
                <a:srgbClr val="00355B"/>
              </a:solidFill>
              <a:latin typeface="Verdana" pitchFamily="34" charset="0"/>
              <a:ea typeface="Verdana" pitchFamily="34" charset="0"/>
              <a:cs typeface="Verdana" pitchFamily="34" charset="0"/>
            </a:endParaRPr>
          </a:p>
          <a:p>
            <a:r>
              <a:rPr lang="en-GB" sz="1800" b="1" dirty="0">
                <a:solidFill>
                  <a:srgbClr val="00355B"/>
                </a:solidFill>
                <a:latin typeface="Verdana" pitchFamily="34" charset="0"/>
                <a:ea typeface="Verdana" pitchFamily="34" charset="0"/>
                <a:cs typeface="Verdana" pitchFamily="34" charset="0"/>
              </a:rPr>
              <a:t>Eberswalde University for Sustainable Development</a:t>
            </a:r>
            <a:endParaRPr lang="sr-Latn-RS" sz="1800" dirty="0">
              <a:solidFill>
                <a:srgbClr val="00355B"/>
              </a:solidFill>
              <a:latin typeface="Verdana" pitchFamily="34" charset="0"/>
              <a:ea typeface="Verdana" pitchFamily="34" charset="0"/>
              <a:cs typeface="Verdana" pitchFamily="34" charset="0"/>
            </a:endParaRPr>
          </a:p>
        </p:txBody>
      </p:sp>
      <p:pic>
        <p:nvPicPr>
          <p:cNvPr id="19" name="Picture 18">
            <a:extLst>
              <a:ext uri="{FF2B5EF4-FFF2-40B4-BE49-F238E27FC236}">
                <a16:creationId xmlns:a16="http://schemas.microsoft.com/office/drawing/2014/main" id="{3442864E-AB89-6570-C48D-601B69046136}"/>
              </a:ext>
            </a:extLst>
          </p:cNvPr>
          <p:cNvPicPr/>
          <p:nvPr/>
        </p:nvPicPr>
        <p:blipFill>
          <a:blip r:embed="rId4"/>
          <a:stretch>
            <a:fillRect/>
          </a:stretch>
        </p:blipFill>
        <p:spPr>
          <a:xfrm>
            <a:off x="2680275" y="846870"/>
            <a:ext cx="4079411" cy="1741028"/>
          </a:xfrm>
          <a:prstGeom prst="rect">
            <a:avLst/>
          </a:prstGeom>
        </p:spPr>
      </p:pic>
      <p:pic>
        <p:nvPicPr>
          <p:cNvPr id="2" name="Picture 1" descr="A white text on a black background&#10;&#10;Description automatically generated">
            <a:extLst>
              <a:ext uri="{FF2B5EF4-FFF2-40B4-BE49-F238E27FC236}">
                <a16:creationId xmlns:a16="http://schemas.microsoft.com/office/drawing/2014/main" id="{DCD2F1B0-5BBE-1E2D-1067-3E3DD42840A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4826" y="3620660"/>
            <a:ext cx="1243140" cy="986508"/>
          </a:xfrm>
          <a:prstGeom prst="rect">
            <a:avLst/>
          </a:prstGeom>
        </p:spPr>
      </p:pic>
      <p:pic>
        <p:nvPicPr>
          <p:cNvPr id="1026" name="Picture 1" descr="C:\Users\Luarasi\Desktop\Luarasi logo e re 3333(1).jpg">
            <a:extLst>
              <a:ext uri="{FF2B5EF4-FFF2-40B4-BE49-F238E27FC236}">
                <a16:creationId xmlns:a16="http://schemas.microsoft.com/office/drawing/2014/main" id="{298C97AA-1EEB-436F-AEDE-D0C36582781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b="21490"/>
          <a:stretch>
            <a:fillRect/>
          </a:stretch>
        </p:blipFill>
        <p:spPr bwMode="auto">
          <a:xfrm>
            <a:off x="256696" y="291113"/>
            <a:ext cx="1884629"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CE29757E-661E-3C62-5D69-54B2201282CD}"/>
              </a:ext>
            </a:extLst>
          </p:cNvPr>
          <p:cNvPicPr>
            <a:picLocks noChangeAspect="1"/>
          </p:cNvPicPr>
          <p:nvPr/>
        </p:nvPicPr>
        <p:blipFill>
          <a:blip r:embed="rId7"/>
          <a:stretch>
            <a:fillRect/>
          </a:stretch>
        </p:blipFill>
        <p:spPr>
          <a:xfrm>
            <a:off x="7010400" y="106013"/>
            <a:ext cx="2582333" cy="118938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90</Words>
  <Application>Microsoft Office PowerPoint</Application>
  <PresentationFormat>A3 Paper (297x420 mm)</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dc:creator>
  <cp:lastModifiedBy>Resina Pllaha</cp:lastModifiedBy>
  <cp:revision>33</cp:revision>
  <cp:lastPrinted>2017-11-29T14:14:04Z</cp:lastPrinted>
  <dcterms:created xsi:type="dcterms:W3CDTF">2017-11-28T13:07:03Z</dcterms:created>
  <dcterms:modified xsi:type="dcterms:W3CDTF">2025-01-20T09:02:24Z</dcterms:modified>
</cp:coreProperties>
</file>