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image/png" Extension="tm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ms-powerpoint.changesinfo+xml" PartName="/ppt/changesInfos/changesInfo1.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handoutMasterIdLst>
    <p:handoutMasterId r:id="rId10"/>
  </p:handoutMasterIdLst>
  <p:sldIdLst>
    <p:sldId id="256" r:id="rId2"/>
    <p:sldId id="264" r:id="rId3"/>
    <p:sldId id="265" r:id="rId4"/>
    <p:sldId id="266" r:id="rId5"/>
    <p:sldId id="267" r:id="rId6"/>
    <p:sldId id="260" r:id="rId7"/>
    <p:sldId id="263" r:id="rId8"/>
  </p:sldIdLst>
  <p:sldSz cx="12192000" cy="6858000"/>
  <p:notesSz cx="6858000" cy="9144000"/>
  <p:embeddedFontLst>
    <p:embeddedFont>
      <p:font typeface="Aileron Regular" panose="020B0604020202020204" charset="0"/>
      <p:regular r:id="rId11"/>
    </p:embeddedFont>
    <p:embeddedFont>
      <p:font typeface="Aileron Regular Bold" panose="020B0604020202020204" charset="0"/>
      <p:regular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Livvic Bold" panose="020B0604020202020204" charset="0"/>
      <p:regular r:id="rId19"/>
    </p:embeddedFont>
    <p:embeddedFont>
      <p:font typeface="Poppins" panose="020B060402020202020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5B"/>
    <a:srgbClr val="70B0B3"/>
    <a:srgbClr val="5DC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8CD29E-4EBE-4E87-B514-7C13F0AA28EF}" v="1" dt="2025-05-19T16:25:51.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96" autoAdjust="0"/>
    <p:restoredTop sz="93697" autoAdjust="0"/>
  </p:normalViewPr>
  <p:slideViewPr>
    <p:cSldViewPr>
      <p:cViewPr varScale="1">
        <p:scale>
          <a:sx n="76" d="100"/>
          <a:sy n="76" d="100"/>
        </p:scale>
        <p:origin x="98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3" d="100"/>
          <a:sy n="73" d="100"/>
        </p:scale>
        <p:origin x="262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microsoft.com/office/2016/11/relationships/changesInfo" Target="changesInfos/changesInfo1.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ona Pojani" userId="003e1ccfc1e69f58" providerId="LiveId" clId="{828CD29E-4EBE-4E87-B514-7C13F0AA28EF}"/>
    <pc:docChg chg="custSel modSld">
      <pc:chgData name="Elona Pojani" userId="003e1ccfc1e69f58" providerId="LiveId" clId="{828CD29E-4EBE-4E87-B514-7C13F0AA28EF}" dt="2025-05-19T16:26:00.204" v="199" actId="20577"/>
      <pc:docMkLst>
        <pc:docMk/>
      </pc:docMkLst>
      <pc:sldChg chg="modSp mod">
        <pc:chgData name="Elona Pojani" userId="003e1ccfc1e69f58" providerId="LiveId" clId="{828CD29E-4EBE-4E87-B514-7C13F0AA28EF}" dt="2025-05-19T16:26:00.204" v="199" actId="20577"/>
        <pc:sldMkLst>
          <pc:docMk/>
          <pc:sldMk cId="0" sldId="256"/>
        </pc:sldMkLst>
        <pc:spChg chg="mod">
          <ac:chgData name="Elona Pojani" userId="003e1ccfc1e69f58" providerId="LiveId" clId="{828CD29E-4EBE-4E87-B514-7C13F0AA28EF}" dt="2025-05-19T16:25:28.850" v="109" actId="20577"/>
          <ac:spMkLst>
            <pc:docMk/>
            <pc:sldMk cId="0" sldId="256"/>
            <ac:spMk id="16" creationId="{00000000-0000-0000-0000-000000000000}"/>
          </ac:spMkLst>
        </pc:spChg>
        <pc:spChg chg="mod">
          <ac:chgData name="Elona Pojani" userId="003e1ccfc1e69f58" providerId="LiveId" clId="{828CD29E-4EBE-4E87-B514-7C13F0AA28EF}" dt="2025-05-19T16:26:00.204" v="199" actId="20577"/>
          <ac:spMkLst>
            <pc:docMk/>
            <pc:sldMk cId="0" sldId="256"/>
            <ac:spMk id="19" creationId="{00000000-0000-0000-0000-000000000000}"/>
          </ac:spMkLst>
        </pc:spChg>
        <pc:spChg chg="mod">
          <ac:chgData name="Elona Pojani" userId="003e1ccfc1e69f58" providerId="LiveId" clId="{828CD29E-4EBE-4E87-B514-7C13F0AA28EF}" dt="2025-05-19T16:24:47.818" v="4" actId="20577"/>
          <ac:spMkLst>
            <pc:docMk/>
            <pc:sldMk cId="0" sldId="256"/>
            <ac:spMk id="22" creationId="{00000000-0000-0000-0000-000000000000}"/>
          </ac:spMkLst>
        </pc:spChg>
        <pc:spChg chg="mod">
          <ac:chgData name="Elona Pojani" userId="003e1ccfc1e69f58" providerId="LiveId" clId="{828CD29E-4EBE-4E87-B514-7C13F0AA28EF}" dt="2025-05-19T16:25:37.453" v="142" actId="20577"/>
          <ac:spMkLst>
            <pc:docMk/>
            <pc:sldMk cId="0" sldId="256"/>
            <ac:spMk id="2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q-A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96D11F-8D54-4565-80A8-96C67B208DF1}" type="datetimeFigureOut">
              <a:rPr lang="sq-AL" smtClean="0"/>
              <a:t>26.9.2025</a:t>
            </a:fld>
            <a:endParaRPr lang="sq-A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q-A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54A789-11BC-4D9F-BB5B-6ADBB492B474}" type="slidenum">
              <a:rPr lang="sq-AL" smtClean="0"/>
              <a:t>‹#›</a:t>
            </a:fld>
            <a:endParaRPr lang="sq-AL"/>
          </a:p>
        </p:txBody>
      </p:sp>
    </p:spTree>
    <p:extLst>
      <p:ext uri="{BB962C8B-B14F-4D97-AF65-F5344CB8AC3E}">
        <p14:creationId xmlns:p14="http://schemas.microsoft.com/office/powerpoint/2010/main" val="1421297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q-A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D24E5-B892-4679-89BE-0C82232C957D}" type="datetimeFigureOut">
              <a:rPr lang="sq-AL" smtClean="0"/>
              <a:t>26.9.2025</a:t>
            </a:fld>
            <a:endParaRPr lang="sq-A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q-A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q-A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FC7B5-D934-4C60-A785-D631E77E8C7F}" type="slidenum">
              <a:rPr lang="sq-AL" smtClean="0"/>
              <a:t>‹#›</a:t>
            </a:fld>
            <a:endParaRPr lang="sq-AL"/>
          </a:p>
        </p:txBody>
      </p:sp>
    </p:spTree>
    <p:extLst>
      <p:ext uri="{BB962C8B-B14F-4D97-AF65-F5344CB8AC3E}">
        <p14:creationId xmlns:p14="http://schemas.microsoft.com/office/powerpoint/2010/main" val="3876253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fld id="{FB6FC7B5-D934-4C60-A785-D631E77E8C7F}" type="slidenum">
              <a:rPr lang="sq-AL" smtClean="0"/>
              <a:t>1</a:t>
            </a:fld>
            <a:endParaRPr lang="sq-AL"/>
          </a:p>
        </p:txBody>
      </p:sp>
    </p:spTree>
    <p:extLst>
      <p:ext uri="{BB962C8B-B14F-4D97-AF65-F5344CB8AC3E}">
        <p14:creationId xmlns:p14="http://schemas.microsoft.com/office/powerpoint/2010/main" val="1529639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57400"/>
            <a:ext cx="7772400" cy="1470025"/>
          </a:xfrm>
        </p:spPr>
        <p:txBody>
          <a:bodyPr/>
          <a:lstStyle/>
          <a:p>
            <a:r>
              <a:rPr lang="en-US"/>
              <a:t>Click to edit Master title style</a:t>
            </a:r>
          </a:p>
        </p:txBody>
      </p:sp>
      <p:sp>
        <p:nvSpPr>
          <p:cNvPr id="3" name="Subtitle 2"/>
          <p:cNvSpPr>
            <a:spLocks noGrp="1"/>
          </p:cNvSpPr>
          <p:nvPr>
            <p:ph type="subTitle" idx="1"/>
          </p:nvPr>
        </p:nvSpPr>
        <p:spPr>
          <a:xfrm>
            <a:off x="838200" y="352742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86221" y="98504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86221" y="162480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77000" y="101604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77000" y="1655804"/>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grpSp>
        <p:nvGrpSpPr>
          <p:cNvPr id="8" name="Group 6"/>
          <p:cNvGrpSpPr/>
          <p:nvPr userDrawn="1"/>
        </p:nvGrpSpPr>
        <p:grpSpPr>
          <a:xfrm rot="8034022">
            <a:off x="600996" y="5471678"/>
            <a:ext cx="2788899" cy="2823997"/>
            <a:chOff x="0" y="0"/>
            <a:chExt cx="6350000" cy="6339840"/>
          </a:xfrm>
        </p:grpSpPr>
        <p:sp>
          <p:nvSpPr>
            <p:cNvPr id="9"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70B0B3"/>
            </a:solidFill>
          </p:spPr>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arget="../slideLayouts/slideLayout8.xml" Type="http://schemas.openxmlformats.org/officeDocument/2006/relationships/slideLayout"/><Relationship Id="rId13" Target="../media/image3.svg" Type="http://schemas.openxmlformats.org/officeDocument/2006/relationships/image"/><Relationship Id="rId3" Target="../slideLayouts/slideLayout3.xml" Type="http://schemas.openxmlformats.org/officeDocument/2006/relationships/slideLayout"/><Relationship Id="rId7" Target="../slideLayouts/slideLayout7.xml" Type="http://schemas.openxmlformats.org/officeDocument/2006/relationships/slideLayout"/><Relationship Id="rId12" Target="../media/image2.png" Type="http://schemas.openxmlformats.org/officeDocument/2006/relationships/image"/><Relationship Id="rId2" Target="../slideLayouts/slideLayout2.xml" Type="http://schemas.openxmlformats.org/officeDocument/2006/relationships/slideLayout"/><Relationship Id="rId1" Target="../slideLayouts/slideLayout1.xml" Type="http://schemas.openxmlformats.org/officeDocument/2006/relationships/slideLayout"/><Relationship Id="rId6" Target="../slideLayouts/slideLayout6.xml" Type="http://schemas.openxmlformats.org/officeDocument/2006/relationships/slideLayout"/><Relationship Id="rId11" Target="../media/image1.png" Type="http://schemas.openxmlformats.org/officeDocument/2006/relationships/image"/><Relationship Id="rId5" Target="../slideLayouts/slideLayout5.xml" Type="http://schemas.openxmlformats.org/officeDocument/2006/relationships/slideLayout"/><Relationship Id="rId10" Target="../theme/theme1.xml" Type="http://schemas.openxmlformats.org/officeDocument/2006/relationships/theme"/><Relationship Id="rId4" Target="../slideLayouts/slideLayout4.xml" Type="http://schemas.openxmlformats.org/officeDocument/2006/relationships/slideLayout"/><Relationship Id="rId9" Target="../slideLayouts/slideLayout9.xml" Type="http://schemas.openxmlformats.org/officeDocument/2006/relationships/slideLayout"/><Relationship Id="rId14" Target="../media/image4.jpeg" Type="http://schemas.openxmlformats.org/officeDocument/2006/relationships/imag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4"/>
          <p:cNvGrpSpPr/>
          <p:nvPr userDrawn="1"/>
        </p:nvGrpSpPr>
        <p:grpSpPr>
          <a:xfrm rot="13540135">
            <a:off x="-1082460" y="4336148"/>
            <a:ext cx="2154497" cy="2061783"/>
            <a:chOff x="0" y="0"/>
            <a:chExt cx="6350000" cy="6339840"/>
          </a:xfrm>
        </p:grpSpPr>
        <p:sp>
          <p:nvSpPr>
            <p:cNvPr id="10"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C0DEDC"/>
            </a:solidFill>
          </p:spPr>
        </p:sp>
      </p:grpSp>
      <p:grpSp>
        <p:nvGrpSpPr>
          <p:cNvPr id="11" name="Group 6"/>
          <p:cNvGrpSpPr/>
          <p:nvPr userDrawn="1"/>
        </p:nvGrpSpPr>
        <p:grpSpPr>
          <a:xfrm rot="8074795">
            <a:off x="568293" y="5446002"/>
            <a:ext cx="2788899" cy="2823997"/>
            <a:chOff x="0" y="0"/>
            <a:chExt cx="6350000" cy="6339840"/>
          </a:xfrm>
        </p:grpSpPr>
        <p:sp>
          <p:nvSpPr>
            <p:cNvPr id="12"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70B0B3"/>
            </a:solidFill>
          </p:spPr>
        </p:sp>
      </p:grpSp>
      <p:sp>
        <p:nvSpPr>
          <p:cNvPr id="2" name="Title Placeholder 1"/>
          <p:cNvSpPr>
            <a:spLocks noGrp="1"/>
          </p:cNvSpPr>
          <p:nvPr>
            <p:ph type="title"/>
          </p:nvPr>
        </p:nvSpPr>
        <p:spPr>
          <a:xfrm>
            <a:off x="457200" y="274638"/>
            <a:ext cx="10744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46314" y="1600200"/>
            <a:ext cx="1075508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13" name="Picture 19"/>
          <p:cNvPicPr>
            <a:picLocks noChangeAspect="1"/>
          </p:cNvPicPr>
          <p:nvPr userDrawn="1"/>
        </p:nvPicPr>
        <p:blipFill>
          <a:blip r:embed="rId11"/>
          <a:srcRect/>
          <a:stretch>
            <a:fillRect/>
          </a:stretch>
        </p:blipFill>
        <p:spPr>
          <a:xfrm>
            <a:off x="38043" y="-30938"/>
            <a:ext cx="2019357" cy="807743"/>
          </a:xfrm>
          <a:prstGeom prst="rect">
            <a:avLst/>
          </a:prstGeom>
        </p:spPr>
      </p:pic>
      <p:pic>
        <p:nvPicPr>
          <p:cNvPr id="14" name="Picture 18"/>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972800" y="49034"/>
            <a:ext cx="1033541" cy="914400"/>
          </a:xfrm>
          <a:prstGeom prst="rect">
            <a:avLst/>
          </a:prstGeom>
        </p:spPr>
      </p:pic>
      <p:pic>
        <p:nvPicPr>
          <p:cNvPr id="15" name="Picture 14" descr="Screen Clipping"/>
          <p:cNvPicPr/>
          <p:nvPr userDrawn="1"/>
        </p:nvPicPr>
        <p:blipFill>
          <a:blip r:embed="rId14">
            <a:extLst>
              <a:ext uri="{28A0092B-C50C-407E-A947-70E740481C1C}">
                <a14:useLocalDpi xmlns:a14="http://schemas.microsoft.com/office/drawing/2010/main" val="0"/>
              </a:ext>
            </a:extLst>
          </a:blip>
          <a:stretch>
            <a:fillRect/>
          </a:stretch>
        </p:blipFill>
        <p:spPr>
          <a:xfrm>
            <a:off x="9372600" y="5930900"/>
            <a:ext cx="2755900" cy="8509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91200" y="0"/>
            <a:ext cx="6400800" cy="6027004"/>
          </a:xfrm>
          <a:prstGeom prst="rect">
            <a:avLst/>
          </a:prstGeom>
        </p:spPr>
      </p:pic>
      <p:grpSp>
        <p:nvGrpSpPr>
          <p:cNvPr id="3" name="Group 3"/>
          <p:cNvGrpSpPr>
            <a:grpSpLocks noChangeAspect="1"/>
          </p:cNvGrpSpPr>
          <p:nvPr/>
        </p:nvGrpSpPr>
        <p:grpSpPr>
          <a:xfrm rot="21445692">
            <a:off x="7555299" y="1292290"/>
            <a:ext cx="4640354" cy="4737119"/>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71703" r="-71703"/>
              </a:stretch>
            </a:blipFill>
          </p:spPr>
          <p:txBody>
            <a:bodyPr/>
            <a:lstStyle/>
            <a:p>
              <a:endParaRPr lang="en-US"/>
            </a:p>
          </p:txBody>
        </p:sp>
      </p:grpSp>
      <p:pic>
        <p:nvPicPr>
          <p:cNvPr id="6" name="Picture 6"/>
          <p:cNvPicPr>
            <a:picLocks noChangeAspect="1"/>
          </p:cNvPicPr>
          <p:nvPr/>
        </p:nvPicPr>
        <p:blipFill>
          <a:blip r:embed="rId6"/>
          <a:srcRect/>
          <a:stretch>
            <a:fillRect/>
          </a:stretch>
        </p:blipFill>
        <p:spPr>
          <a:xfrm>
            <a:off x="10210800" y="56454"/>
            <a:ext cx="1906186" cy="900369"/>
          </a:xfrm>
          <a:prstGeom prst="rect">
            <a:avLst/>
          </a:prstGeom>
        </p:spPr>
      </p:pic>
      <p:sp>
        <p:nvSpPr>
          <p:cNvPr id="16" name="TextBox 16"/>
          <p:cNvSpPr txBox="1"/>
          <p:nvPr/>
        </p:nvSpPr>
        <p:spPr>
          <a:xfrm>
            <a:off x="1310562" y="1001410"/>
            <a:ext cx="6616182" cy="1179810"/>
          </a:xfrm>
          <a:prstGeom prst="rect">
            <a:avLst/>
          </a:prstGeom>
        </p:spPr>
        <p:txBody>
          <a:bodyPr wrap="square" lIns="0" tIns="0" rIns="0" bIns="0" rtlCol="0" anchor="t">
            <a:spAutoFit/>
          </a:bodyPr>
          <a:lstStyle/>
          <a:p>
            <a:pPr algn="ctr">
              <a:lnSpc>
                <a:spcPts val="2319"/>
              </a:lnSpc>
            </a:pPr>
            <a:r>
              <a:rPr lang="en-US" sz="1933" dirty="0">
                <a:solidFill>
                  <a:srgbClr val="026880"/>
                </a:solidFill>
                <a:latin typeface="Livvic Bold"/>
              </a:rPr>
              <a:t>1FUTURE INTERNATIONAL SYMPOSIUM </a:t>
            </a:r>
          </a:p>
          <a:p>
            <a:pPr algn="ctr">
              <a:lnSpc>
                <a:spcPts val="2319"/>
              </a:lnSpc>
            </a:pPr>
            <a:endParaRPr lang="en-US" sz="1933" dirty="0">
              <a:solidFill>
                <a:srgbClr val="026880"/>
              </a:solidFill>
              <a:latin typeface="Livvic Bold"/>
            </a:endParaRPr>
          </a:p>
          <a:p>
            <a:pPr algn="ctr">
              <a:lnSpc>
                <a:spcPts val="2319"/>
              </a:lnSpc>
            </a:pPr>
            <a:r>
              <a:rPr lang="en-US" sz="1933" dirty="0" err="1">
                <a:solidFill>
                  <a:srgbClr val="026880"/>
                </a:solidFill>
                <a:latin typeface="Livvic Bold"/>
              </a:rPr>
              <a:t>j</a:t>
            </a:r>
            <a:r>
              <a:rPr lang="en-US" sz="2400" dirty="0" err="1">
                <a:solidFill>
                  <a:srgbClr val="00355B"/>
                </a:solidFill>
                <a:latin typeface="Livvic Bold"/>
              </a:rPr>
              <a:t>O</a:t>
            </a:r>
            <a:r>
              <a:rPr lang="en-US" sz="1933" dirty="0" err="1">
                <a:solidFill>
                  <a:srgbClr val="026880"/>
                </a:solidFill>
                <a:latin typeface="Livvic Bold"/>
              </a:rPr>
              <a:t>i</a:t>
            </a:r>
            <a:r>
              <a:rPr lang="en-US" sz="2400" dirty="0" err="1">
                <a:solidFill>
                  <a:srgbClr val="00355B"/>
                </a:solidFill>
                <a:latin typeface="Livvic Bold"/>
              </a:rPr>
              <a:t>NE</a:t>
            </a:r>
            <a:r>
              <a:rPr lang="en-US" sz="1933" dirty="0" err="1">
                <a:solidFill>
                  <a:srgbClr val="026880"/>
                </a:solidFill>
                <a:latin typeface="Livvic Bold"/>
              </a:rPr>
              <a:t>d</a:t>
            </a:r>
            <a:r>
              <a:rPr lang="en-US" sz="1933" dirty="0">
                <a:solidFill>
                  <a:srgbClr val="026880"/>
                </a:solidFill>
                <a:latin typeface="Livvic Bold"/>
              </a:rPr>
              <a:t> </a:t>
            </a:r>
            <a:r>
              <a:rPr lang="en-US" sz="2400" dirty="0">
                <a:solidFill>
                  <a:srgbClr val="00355B"/>
                </a:solidFill>
                <a:latin typeface="Livvic Bold"/>
              </a:rPr>
              <a:t>F</a:t>
            </a:r>
            <a:r>
              <a:rPr lang="en-US" sz="1933" dirty="0">
                <a:solidFill>
                  <a:srgbClr val="026880"/>
                </a:solidFill>
                <a:latin typeface="Livvic Bold"/>
              </a:rPr>
              <a:t>or </a:t>
            </a:r>
            <a:r>
              <a:rPr lang="en-US" sz="1933" dirty="0" err="1">
                <a:solidFill>
                  <a:srgbClr val="026880"/>
                </a:solidFill>
                <a:latin typeface="Livvic Bold"/>
              </a:rPr>
              <a:t>s</a:t>
            </a:r>
            <a:r>
              <a:rPr lang="en-US" sz="2400" dirty="0" err="1">
                <a:solidFill>
                  <a:srgbClr val="00355B"/>
                </a:solidFill>
                <a:latin typeface="Livvic Bold"/>
              </a:rPr>
              <a:t>U</a:t>
            </a:r>
            <a:r>
              <a:rPr lang="en-US" sz="1933" dirty="0" err="1">
                <a:solidFill>
                  <a:srgbClr val="026880"/>
                </a:solidFill>
                <a:latin typeface="Livvic Bold"/>
              </a:rPr>
              <a:t>s</a:t>
            </a:r>
            <a:r>
              <a:rPr lang="en-US" sz="2400" dirty="0" err="1">
                <a:solidFill>
                  <a:srgbClr val="00355B"/>
                </a:solidFill>
                <a:latin typeface="Livvic Bold"/>
              </a:rPr>
              <a:t>T</a:t>
            </a:r>
            <a:r>
              <a:rPr lang="en-US" sz="1933" dirty="0" err="1">
                <a:solidFill>
                  <a:srgbClr val="026880"/>
                </a:solidFill>
                <a:latin typeface="Livvic Bold"/>
              </a:rPr>
              <a:t>ainability</a:t>
            </a:r>
            <a:r>
              <a:rPr lang="en-US" sz="1933" dirty="0">
                <a:solidFill>
                  <a:srgbClr val="026880"/>
                </a:solidFill>
                <a:latin typeface="Livvic Bold"/>
              </a:rPr>
              <a:t> - </a:t>
            </a:r>
            <a:r>
              <a:rPr lang="en-US" sz="1933" dirty="0" err="1">
                <a:solidFill>
                  <a:srgbClr val="026880"/>
                </a:solidFill>
                <a:latin typeface="Livvic Bold"/>
              </a:rPr>
              <a:t>b</a:t>
            </a:r>
            <a:r>
              <a:rPr lang="en-US" sz="2400" dirty="0" err="1">
                <a:solidFill>
                  <a:srgbClr val="00355B"/>
                </a:solidFill>
                <a:latin typeface="Livvic Bold"/>
              </a:rPr>
              <a:t>U</a:t>
            </a:r>
            <a:r>
              <a:rPr lang="en-US" sz="1933" dirty="0" err="1">
                <a:solidFill>
                  <a:srgbClr val="026880"/>
                </a:solidFill>
                <a:latin typeface="Livvic Bold"/>
              </a:rPr>
              <a:t>ilding</a:t>
            </a:r>
            <a:r>
              <a:rPr lang="en-US" sz="1933" dirty="0">
                <a:solidFill>
                  <a:srgbClr val="026880"/>
                </a:solidFill>
                <a:latin typeface="Livvic Bold"/>
              </a:rPr>
              <a:t> climate </a:t>
            </a:r>
            <a:r>
              <a:rPr lang="en-US" sz="2400" dirty="0" err="1">
                <a:solidFill>
                  <a:srgbClr val="00355B"/>
                </a:solidFill>
                <a:latin typeface="Livvic Bold"/>
              </a:rPr>
              <a:t>RE</a:t>
            </a:r>
            <a:r>
              <a:rPr lang="en-US" sz="1933" dirty="0" err="1">
                <a:solidFill>
                  <a:srgbClr val="026880"/>
                </a:solidFill>
                <a:latin typeface="Livvic Bold"/>
              </a:rPr>
              <a:t>silient</a:t>
            </a:r>
            <a:r>
              <a:rPr lang="en-US" sz="1933" dirty="0">
                <a:solidFill>
                  <a:srgbClr val="026880"/>
                </a:solidFill>
                <a:latin typeface="Livvic Bold"/>
              </a:rPr>
              <a:t> communities in WB and EU</a:t>
            </a:r>
          </a:p>
        </p:txBody>
      </p:sp>
      <p:sp>
        <p:nvSpPr>
          <p:cNvPr id="17" name="Rectangle 16"/>
          <p:cNvSpPr/>
          <p:nvPr/>
        </p:nvSpPr>
        <p:spPr>
          <a:xfrm>
            <a:off x="0" y="6365557"/>
            <a:ext cx="9237309" cy="492443"/>
          </a:xfrm>
          <a:prstGeom prst="rect">
            <a:avLst/>
          </a:prstGeom>
          <a:ln>
            <a:solidFill>
              <a:srgbClr val="70B0B3"/>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1300" dirty="0">
                <a:latin typeface="Calibri" panose="020F0502020204030204" pitchFamily="34" charset="0"/>
                <a:ea typeface="Calibri" panose="020F0502020204030204" pitchFamily="34" charset="0"/>
                <a:cs typeface="Times New Roman" panose="02020603050405020304" pitchFamily="18" charset="0"/>
              </a:rPr>
              <a:t>Funded by the European Union. Views and opinions expressed are however those of the author(s) only and do not necessarily reflect those of the European Union or EACEA. Neither the European Union nor the granting authority can be held responsible for them.”</a:t>
            </a:r>
            <a:endParaRPr lang="sq-AL" sz="1300" dirty="0"/>
          </a:p>
        </p:txBody>
      </p:sp>
      <p:sp>
        <p:nvSpPr>
          <p:cNvPr id="19" name="object 4"/>
          <p:cNvSpPr txBox="1"/>
          <p:nvPr/>
        </p:nvSpPr>
        <p:spPr>
          <a:xfrm>
            <a:off x="3692506" y="5670660"/>
            <a:ext cx="3241694" cy="492443"/>
          </a:xfrm>
          <a:prstGeom prst="rect">
            <a:avLst/>
          </a:prstGeom>
        </p:spPr>
        <p:txBody>
          <a:bodyPr vert="horz" wrap="square" lIns="0" tIns="0" rIns="0" bIns="0" rtlCol="0">
            <a:spAutoFit/>
          </a:bodyPr>
          <a:lstStyle/>
          <a:p>
            <a:pPr marL="12700">
              <a:lnSpc>
                <a:spcPct val="100000"/>
              </a:lnSpc>
            </a:pPr>
            <a:r>
              <a:rPr lang="en-GB" sz="1600" i="1" spc="-5" dirty="0">
                <a:solidFill>
                  <a:srgbClr val="00355B"/>
                </a:solidFill>
                <a:latin typeface="basic title font"/>
                <a:cs typeface="basic title font"/>
              </a:rPr>
              <a:t>Date: 16-17 October 2025</a:t>
            </a:r>
            <a:endParaRPr lang="x-none" sz="1600" i="1" spc="-10" dirty="0">
              <a:solidFill>
                <a:srgbClr val="00355B"/>
              </a:solidFill>
              <a:latin typeface="basic title font"/>
              <a:cs typeface="basic title font"/>
            </a:endParaRPr>
          </a:p>
          <a:p>
            <a:pPr marL="12700">
              <a:lnSpc>
                <a:spcPct val="100000"/>
              </a:lnSpc>
            </a:pPr>
            <a:r>
              <a:rPr lang="en-GB" sz="1600" i="1" spc="-5" dirty="0">
                <a:solidFill>
                  <a:srgbClr val="00355B"/>
                </a:solidFill>
                <a:latin typeface="basic title font"/>
                <a:cs typeface="basic title font"/>
              </a:rPr>
              <a:t>Place</a:t>
            </a:r>
            <a:r>
              <a:rPr lang="en-GB" sz="1600" i="1" spc="-5" dirty="0">
                <a:latin typeface="basic title font"/>
                <a:cs typeface="basic title font"/>
              </a:rPr>
              <a:t>: </a:t>
            </a:r>
            <a:r>
              <a:rPr lang="en-GB" sz="1600" i="1" spc="-5" dirty="0">
                <a:solidFill>
                  <a:srgbClr val="00355B"/>
                </a:solidFill>
                <a:latin typeface="basic title font"/>
                <a:cs typeface="basic title font"/>
              </a:rPr>
              <a:t>University of Montenegro </a:t>
            </a:r>
            <a:endParaRPr sz="1600" i="1" dirty="0">
              <a:latin typeface="basic title font"/>
              <a:cs typeface="basic title font"/>
            </a:endParaRPr>
          </a:p>
        </p:txBody>
      </p:sp>
      <p:sp>
        <p:nvSpPr>
          <p:cNvPr id="22" name="Title 21"/>
          <p:cNvSpPr>
            <a:spLocks noGrp="1"/>
          </p:cNvSpPr>
          <p:nvPr>
            <p:ph type="ctrTitle"/>
          </p:nvPr>
        </p:nvSpPr>
        <p:spPr>
          <a:xfrm>
            <a:off x="-62638" y="1983455"/>
            <a:ext cx="7772400" cy="1470025"/>
          </a:xfrm>
        </p:spPr>
        <p:txBody>
          <a:bodyPr/>
          <a:lstStyle/>
          <a:p>
            <a:r>
              <a:rPr lang="sq-AL" dirty="0"/>
              <a:t>Title of the </a:t>
            </a:r>
            <a:r>
              <a:rPr lang="en-US" dirty="0"/>
              <a:t>paper</a:t>
            </a:r>
            <a:endParaRPr lang="sq-AL" dirty="0"/>
          </a:p>
        </p:txBody>
      </p:sp>
      <p:sp>
        <p:nvSpPr>
          <p:cNvPr id="23" name="Subtitle 22"/>
          <p:cNvSpPr>
            <a:spLocks noGrp="1"/>
          </p:cNvSpPr>
          <p:nvPr>
            <p:ph type="subTitle" idx="1"/>
          </p:nvPr>
        </p:nvSpPr>
        <p:spPr>
          <a:xfrm>
            <a:off x="838200" y="3527425"/>
            <a:ext cx="6400800" cy="1196975"/>
          </a:xfrm>
        </p:spPr>
        <p:txBody>
          <a:bodyPr/>
          <a:lstStyle/>
          <a:p>
            <a:r>
              <a:rPr lang="en-US" dirty="0"/>
              <a:t>NAME OF AUTHORS </a:t>
            </a:r>
          </a:p>
          <a:p>
            <a:r>
              <a:rPr lang="en-US" dirty="0"/>
              <a:t>INSTITUTION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outline</a:t>
            </a:r>
            <a:endParaRPr lang="sq-AL" dirty="0"/>
          </a:p>
        </p:txBody>
      </p:sp>
      <p:sp>
        <p:nvSpPr>
          <p:cNvPr id="3" name="Content Placeholder 2"/>
          <p:cNvSpPr>
            <a:spLocks noGrp="1"/>
          </p:cNvSpPr>
          <p:nvPr>
            <p:ph idx="1"/>
          </p:nvPr>
        </p:nvSpPr>
        <p:spPr/>
        <p:txBody>
          <a:bodyPr/>
          <a:lstStyle/>
          <a:p>
            <a:endParaRPr lang="sq-AL"/>
          </a:p>
        </p:txBody>
      </p:sp>
    </p:spTree>
    <p:extLst>
      <p:ext uri="{BB962C8B-B14F-4D97-AF65-F5344CB8AC3E}">
        <p14:creationId xmlns:p14="http://schemas.microsoft.com/office/powerpoint/2010/main" val="373086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HEADING</a:t>
            </a:r>
            <a:endParaRPr lang="sq-AL" dirty="0"/>
          </a:p>
        </p:txBody>
      </p:sp>
      <p:sp>
        <p:nvSpPr>
          <p:cNvPr id="3" name="Content Placeholder 2"/>
          <p:cNvSpPr>
            <a:spLocks noGrp="1"/>
          </p:cNvSpPr>
          <p:nvPr>
            <p:ph idx="1"/>
          </p:nvPr>
        </p:nvSpPr>
        <p:spPr/>
        <p:txBody>
          <a:bodyPr/>
          <a:lstStyle/>
          <a:p>
            <a:r>
              <a:rPr lang="en-US" dirty="0"/>
              <a:t>Add a little bit of body text</a:t>
            </a:r>
          </a:p>
          <a:p>
            <a:endParaRPr lang="sq-AL" dirty="0"/>
          </a:p>
        </p:txBody>
      </p:sp>
    </p:spTree>
    <p:extLst>
      <p:ext uri="{BB962C8B-B14F-4D97-AF65-F5344CB8AC3E}">
        <p14:creationId xmlns:p14="http://schemas.microsoft.com/office/powerpoint/2010/main" val="1019258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000000"/>
                </a:solidFill>
              </a:rPr>
              <a:t>What's your </a:t>
            </a:r>
            <a:r>
              <a:rPr lang="en-US" dirty="0" err="1">
                <a:solidFill>
                  <a:srgbClr val="000000"/>
                </a:solidFill>
              </a:rPr>
              <a:t>Infographic</a:t>
            </a:r>
            <a:r>
              <a:rPr lang="en-US" dirty="0">
                <a:solidFill>
                  <a:srgbClr val="000000"/>
                </a:solidFill>
              </a:rPr>
              <a:t> Title?</a:t>
            </a:r>
            <a:endParaRPr lang="sq-AL" dirty="0"/>
          </a:p>
        </p:txBody>
      </p:sp>
      <p:grpSp>
        <p:nvGrpSpPr>
          <p:cNvPr id="5" name="Group 4"/>
          <p:cNvGrpSpPr/>
          <p:nvPr/>
        </p:nvGrpSpPr>
        <p:grpSpPr>
          <a:xfrm>
            <a:off x="1066800" y="1828800"/>
            <a:ext cx="5139069" cy="2896022"/>
            <a:chOff x="0" y="0"/>
            <a:chExt cx="6852092" cy="3861362"/>
          </a:xfrm>
        </p:grpSpPr>
        <p:sp>
          <p:nvSpPr>
            <p:cNvPr id="6" name="TextBox 5"/>
            <p:cNvSpPr txBox="1"/>
            <p:nvPr/>
          </p:nvSpPr>
          <p:spPr>
            <a:xfrm>
              <a:off x="741709" y="3614734"/>
              <a:ext cx="521954" cy="246629"/>
            </a:xfrm>
            <a:prstGeom prst="rect">
              <a:avLst/>
            </a:prstGeom>
          </p:spPr>
          <p:txBody>
            <a:bodyPr lIns="0" tIns="0" rIns="0" bIns="0" rtlCol="0" anchor="t">
              <a:spAutoFit/>
            </a:bodyPr>
            <a:lstStyle/>
            <a:p>
              <a:pPr algn="ctr">
                <a:lnSpc>
                  <a:spcPts val="1554"/>
                </a:lnSpc>
              </a:pPr>
              <a:r>
                <a:rPr lang="en-US" sz="1110">
                  <a:solidFill>
                    <a:srgbClr val="192954"/>
                  </a:solidFill>
                  <a:latin typeface="Aileron Regular"/>
                </a:rPr>
                <a:t>Item 1</a:t>
              </a:r>
            </a:p>
          </p:txBody>
        </p:sp>
        <p:sp>
          <p:nvSpPr>
            <p:cNvPr id="7" name="TextBox 6"/>
            <p:cNvSpPr txBox="1"/>
            <p:nvPr/>
          </p:nvSpPr>
          <p:spPr>
            <a:xfrm>
              <a:off x="2041577" y="3614734"/>
              <a:ext cx="521954" cy="246629"/>
            </a:xfrm>
            <a:prstGeom prst="rect">
              <a:avLst/>
            </a:prstGeom>
          </p:spPr>
          <p:txBody>
            <a:bodyPr lIns="0" tIns="0" rIns="0" bIns="0" rtlCol="0" anchor="t">
              <a:spAutoFit/>
            </a:bodyPr>
            <a:lstStyle/>
            <a:p>
              <a:pPr algn="ctr">
                <a:lnSpc>
                  <a:spcPts val="1554"/>
                </a:lnSpc>
              </a:pPr>
              <a:r>
                <a:rPr lang="en-US" sz="1110">
                  <a:solidFill>
                    <a:srgbClr val="192954"/>
                  </a:solidFill>
                  <a:latin typeface="Aileron Regular"/>
                </a:rPr>
                <a:t>Item 2</a:t>
              </a:r>
            </a:p>
          </p:txBody>
        </p:sp>
        <p:sp>
          <p:nvSpPr>
            <p:cNvPr id="8" name="TextBox 7"/>
            <p:cNvSpPr txBox="1"/>
            <p:nvPr/>
          </p:nvSpPr>
          <p:spPr>
            <a:xfrm>
              <a:off x="3341445" y="3614734"/>
              <a:ext cx="521954" cy="246629"/>
            </a:xfrm>
            <a:prstGeom prst="rect">
              <a:avLst/>
            </a:prstGeom>
          </p:spPr>
          <p:txBody>
            <a:bodyPr lIns="0" tIns="0" rIns="0" bIns="0" rtlCol="0" anchor="t">
              <a:spAutoFit/>
            </a:bodyPr>
            <a:lstStyle/>
            <a:p>
              <a:pPr algn="ctr">
                <a:lnSpc>
                  <a:spcPts val="1554"/>
                </a:lnSpc>
              </a:pPr>
              <a:r>
                <a:rPr lang="en-US" sz="1110">
                  <a:solidFill>
                    <a:srgbClr val="192954"/>
                  </a:solidFill>
                  <a:latin typeface="Aileron Regular"/>
                </a:rPr>
                <a:t>Item 3</a:t>
              </a:r>
            </a:p>
          </p:txBody>
        </p:sp>
        <p:sp>
          <p:nvSpPr>
            <p:cNvPr id="9" name="TextBox 8"/>
            <p:cNvSpPr txBox="1"/>
            <p:nvPr/>
          </p:nvSpPr>
          <p:spPr>
            <a:xfrm>
              <a:off x="4641313" y="3614734"/>
              <a:ext cx="521954" cy="246629"/>
            </a:xfrm>
            <a:prstGeom prst="rect">
              <a:avLst/>
            </a:prstGeom>
          </p:spPr>
          <p:txBody>
            <a:bodyPr lIns="0" tIns="0" rIns="0" bIns="0" rtlCol="0" anchor="t">
              <a:spAutoFit/>
            </a:bodyPr>
            <a:lstStyle/>
            <a:p>
              <a:pPr algn="ctr">
                <a:lnSpc>
                  <a:spcPts val="1554"/>
                </a:lnSpc>
              </a:pPr>
              <a:r>
                <a:rPr lang="en-US" sz="1110">
                  <a:solidFill>
                    <a:srgbClr val="192954"/>
                  </a:solidFill>
                  <a:latin typeface="Aileron Regular"/>
                </a:rPr>
                <a:t>Item 4</a:t>
              </a:r>
            </a:p>
          </p:txBody>
        </p:sp>
        <p:sp>
          <p:nvSpPr>
            <p:cNvPr id="10" name="TextBox 9"/>
            <p:cNvSpPr txBox="1"/>
            <p:nvPr/>
          </p:nvSpPr>
          <p:spPr>
            <a:xfrm>
              <a:off x="5941181" y="3614734"/>
              <a:ext cx="521954" cy="246629"/>
            </a:xfrm>
            <a:prstGeom prst="rect">
              <a:avLst/>
            </a:prstGeom>
          </p:spPr>
          <p:txBody>
            <a:bodyPr lIns="0" tIns="0" rIns="0" bIns="0" rtlCol="0" anchor="t">
              <a:spAutoFit/>
            </a:bodyPr>
            <a:lstStyle/>
            <a:p>
              <a:pPr algn="ctr">
                <a:lnSpc>
                  <a:spcPts val="1554"/>
                </a:lnSpc>
              </a:pPr>
              <a:r>
                <a:rPr lang="en-US" sz="1110">
                  <a:solidFill>
                    <a:srgbClr val="192954"/>
                  </a:solidFill>
                  <a:latin typeface="Aileron Regular"/>
                </a:rPr>
                <a:t>Item 5</a:t>
              </a:r>
            </a:p>
          </p:txBody>
        </p:sp>
        <p:grpSp>
          <p:nvGrpSpPr>
            <p:cNvPr id="11" name="Group 10"/>
            <p:cNvGrpSpPr>
              <a:grpSpLocks noChangeAspect="1"/>
            </p:cNvGrpSpPr>
            <p:nvPr/>
          </p:nvGrpSpPr>
          <p:grpSpPr>
            <a:xfrm>
              <a:off x="352752" y="109027"/>
              <a:ext cx="6499341" cy="3440288"/>
              <a:chOff x="0" y="0"/>
              <a:chExt cx="5811631" cy="3076264"/>
            </a:xfrm>
          </p:grpSpPr>
          <p:sp>
            <p:nvSpPr>
              <p:cNvPr id="31" name="Freeform 11"/>
              <p:cNvSpPr/>
              <p:nvPr/>
            </p:nvSpPr>
            <p:spPr>
              <a:xfrm>
                <a:off x="0" y="-6350"/>
                <a:ext cx="5811631" cy="12700"/>
              </a:xfrm>
              <a:custGeom>
                <a:avLst/>
                <a:gdLst/>
                <a:ahLst/>
                <a:cxnLst/>
                <a:rect l="l" t="t" r="r" b="b"/>
                <a:pathLst>
                  <a:path w="5811631" h="12700">
                    <a:moveTo>
                      <a:pt x="0" y="0"/>
                    </a:moveTo>
                    <a:lnTo>
                      <a:pt x="5811631" y="0"/>
                    </a:lnTo>
                    <a:lnTo>
                      <a:pt x="5811631" y="12700"/>
                    </a:lnTo>
                    <a:lnTo>
                      <a:pt x="0" y="12700"/>
                    </a:lnTo>
                    <a:close/>
                  </a:path>
                </a:pathLst>
              </a:custGeom>
              <a:solidFill>
                <a:srgbClr val="192954">
                  <a:alpha val="24706"/>
                </a:srgbClr>
              </a:solidFill>
            </p:spPr>
            <p:txBody>
              <a:bodyPr/>
              <a:lstStyle/>
              <a:p>
                <a:endParaRPr lang="en-US"/>
              </a:p>
            </p:txBody>
          </p:sp>
          <p:sp>
            <p:nvSpPr>
              <p:cNvPr id="32" name="Freeform 12"/>
              <p:cNvSpPr/>
              <p:nvPr/>
            </p:nvSpPr>
            <p:spPr>
              <a:xfrm>
                <a:off x="0" y="608903"/>
                <a:ext cx="5811631" cy="12700"/>
              </a:xfrm>
              <a:custGeom>
                <a:avLst/>
                <a:gdLst/>
                <a:ahLst/>
                <a:cxnLst/>
                <a:rect l="l" t="t" r="r" b="b"/>
                <a:pathLst>
                  <a:path w="5811631" h="12700">
                    <a:moveTo>
                      <a:pt x="0" y="0"/>
                    </a:moveTo>
                    <a:lnTo>
                      <a:pt x="5811631" y="0"/>
                    </a:lnTo>
                    <a:lnTo>
                      <a:pt x="5811631" y="12700"/>
                    </a:lnTo>
                    <a:lnTo>
                      <a:pt x="0" y="12700"/>
                    </a:lnTo>
                    <a:close/>
                  </a:path>
                </a:pathLst>
              </a:custGeom>
              <a:solidFill>
                <a:srgbClr val="192954">
                  <a:alpha val="24706"/>
                </a:srgbClr>
              </a:solidFill>
            </p:spPr>
            <p:txBody>
              <a:bodyPr/>
              <a:lstStyle/>
              <a:p>
                <a:endParaRPr lang="en-US"/>
              </a:p>
            </p:txBody>
          </p:sp>
          <p:sp>
            <p:nvSpPr>
              <p:cNvPr id="33" name="Freeform 13"/>
              <p:cNvSpPr/>
              <p:nvPr/>
            </p:nvSpPr>
            <p:spPr>
              <a:xfrm>
                <a:off x="0" y="1224155"/>
                <a:ext cx="5811631" cy="12700"/>
              </a:xfrm>
              <a:custGeom>
                <a:avLst/>
                <a:gdLst/>
                <a:ahLst/>
                <a:cxnLst/>
                <a:rect l="l" t="t" r="r" b="b"/>
                <a:pathLst>
                  <a:path w="5811631" h="12700">
                    <a:moveTo>
                      <a:pt x="0" y="0"/>
                    </a:moveTo>
                    <a:lnTo>
                      <a:pt x="5811631" y="0"/>
                    </a:lnTo>
                    <a:lnTo>
                      <a:pt x="5811631" y="12700"/>
                    </a:lnTo>
                    <a:lnTo>
                      <a:pt x="0" y="12700"/>
                    </a:lnTo>
                    <a:close/>
                  </a:path>
                </a:pathLst>
              </a:custGeom>
              <a:solidFill>
                <a:srgbClr val="192954">
                  <a:alpha val="24706"/>
                </a:srgbClr>
              </a:solidFill>
            </p:spPr>
            <p:txBody>
              <a:bodyPr/>
              <a:lstStyle/>
              <a:p>
                <a:endParaRPr lang="en-US"/>
              </a:p>
            </p:txBody>
          </p:sp>
          <p:sp>
            <p:nvSpPr>
              <p:cNvPr id="34" name="Freeform 14"/>
              <p:cNvSpPr/>
              <p:nvPr/>
            </p:nvSpPr>
            <p:spPr>
              <a:xfrm>
                <a:off x="0" y="1839408"/>
                <a:ext cx="5811631" cy="12700"/>
              </a:xfrm>
              <a:custGeom>
                <a:avLst/>
                <a:gdLst/>
                <a:ahLst/>
                <a:cxnLst/>
                <a:rect l="l" t="t" r="r" b="b"/>
                <a:pathLst>
                  <a:path w="5811631" h="12700">
                    <a:moveTo>
                      <a:pt x="0" y="0"/>
                    </a:moveTo>
                    <a:lnTo>
                      <a:pt x="5811631" y="0"/>
                    </a:lnTo>
                    <a:lnTo>
                      <a:pt x="5811631" y="12700"/>
                    </a:lnTo>
                    <a:lnTo>
                      <a:pt x="0" y="12700"/>
                    </a:lnTo>
                    <a:close/>
                  </a:path>
                </a:pathLst>
              </a:custGeom>
              <a:solidFill>
                <a:srgbClr val="192954">
                  <a:alpha val="24706"/>
                </a:srgbClr>
              </a:solidFill>
            </p:spPr>
            <p:txBody>
              <a:bodyPr/>
              <a:lstStyle/>
              <a:p>
                <a:endParaRPr lang="en-US"/>
              </a:p>
            </p:txBody>
          </p:sp>
          <p:sp>
            <p:nvSpPr>
              <p:cNvPr id="35" name="Freeform 15"/>
              <p:cNvSpPr/>
              <p:nvPr/>
            </p:nvSpPr>
            <p:spPr>
              <a:xfrm>
                <a:off x="0" y="2454661"/>
                <a:ext cx="5811631" cy="12700"/>
              </a:xfrm>
              <a:custGeom>
                <a:avLst/>
                <a:gdLst/>
                <a:ahLst/>
                <a:cxnLst/>
                <a:rect l="l" t="t" r="r" b="b"/>
                <a:pathLst>
                  <a:path w="5811631" h="12700">
                    <a:moveTo>
                      <a:pt x="0" y="0"/>
                    </a:moveTo>
                    <a:lnTo>
                      <a:pt x="5811631" y="0"/>
                    </a:lnTo>
                    <a:lnTo>
                      <a:pt x="5811631" y="12700"/>
                    </a:lnTo>
                    <a:lnTo>
                      <a:pt x="0" y="12700"/>
                    </a:lnTo>
                    <a:close/>
                  </a:path>
                </a:pathLst>
              </a:custGeom>
              <a:solidFill>
                <a:srgbClr val="192954">
                  <a:alpha val="24706"/>
                </a:srgbClr>
              </a:solidFill>
            </p:spPr>
            <p:txBody>
              <a:bodyPr/>
              <a:lstStyle/>
              <a:p>
                <a:endParaRPr lang="en-US"/>
              </a:p>
            </p:txBody>
          </p:sp>
          <p:sp>
            <p:nvSpPr>
              <p:cNvPr id="36" name="Freeform 16"/>
              <p:cNvSpPr/>
              <p:nvPr/>
            </p:nvSpPr>
            <p:spPr>
              <a:xfrm>
                <a:off x="0" y="3069914"/>
                <a:ext cx="5811631" cy="12700"/>
              </a:xfrm>
              <a:custGeom>
                <a:avLst/>
                <a:gdLst/>
                <a:ahLst/>
                <a:cxnLst/>
                <a:rect l="l" t="t" r="r" b="b"/>
                <a:pathLst>
                  <a:path w="5811631" h="12700">
                    <a:moveTo>
                      <a:pt x="0" y="0"/>
                    </a:moveTo>
                    <a:lnTo>
                      <a:pt x="5811631" y="0"/>
                    </a:lnTo>
                    <a:lnTo>
                      <a:pt x="5811631" y="12700"/>
                    </a:lnTo>
                    <a:lnTo>
                      <a:pt x="0" y="12700"/>
                    </a:lnTo>
                    <a:close/>
                  </a:path>
                </a:pathLst>
              </a:custGeom>
              <a:solidFill>
                <a:srgbClr val="192954">
                  <a:alpha val="60000"/>
                </a:srgbClr>
              </a:solidFill>
            </p:spPr>
            <p:txBody>
              <a:bodyPr/>
              <a:lstStyle/>
              <a:p>
                <a:endParaRPr lang="en-US"/>
              </a:p>
            </p:txBody>
          </p:sp>
        </p:grpSp>
        <p:sp>
          <p:nvSpPr>
            <p:cNvPr id="12" name="TextBox 17"/>
            <p:cNvSpPr txBox="1"/>
            <p:nvPr/>
          </p:nvSpPr>
          <p:spPr>
            <a:xfrm>
              <a:off x="0" y="-28575"/>
              <a:ext cx="258758" cy="246629"/>
            </a:xfrm>
            <a:prstGeom prst="rect">
              <a:avLst/>
            </a:prstGeom>
          </p:spPr>
          <p:txBody>
            <a:bodyPr lIns="0" tIns="0" rIns="0" bIns="0" rtlCol="0" anchor="t">
              <a:spAutoFit/>
            </a:bodyPr>
            <a:lstStyle/>
            <a:p>
              <a:pPr algn="r">
                <a:lnSpc>
                  <a:spcPts val="1554"/>
                </a:lnSpc>
              </a:pPr>
              <a:r>
                <a:rPr lang="en-US" sz="1110">
                  <a:solidFill>
                    <a:srgbClr val="192954"/>
                  </a:solidFill>
                  <a:latin typeface="Aileron Regular"/>
                </a:rPr>
                <a:t>50 </a:t>
              </a:r>
            </a:p>
          </p:txBody>
        </p:sp>
        <p:sp>
          <p:nvSpPr>
            <p:cNvPr id="13" name="TextBox 18"/>
            <p:cNvSpPr txBox="1"/>
            <p:nvPr/>
          </p:nvSpPr>
          <p:spPr>
            <a:xfrm>
              <a:off x="0" y="659483"/>
              <a:ext cx="258758" cy="246629"/>
            </a:xfrm>
            <a:prstGeom prst="rect">
              <a:avLst/>
            </a:prstGeom>
          </p:spPr>
          <p:txBody>
            <a:bodyPr lIns="0" tIns="0" rIns="0" bIns="0" rtlCol="0" anchor="t">
              <a:spAutoFit/>
            </a:bodyPr>
            <a:lstStyle/>
            <a:p>
              <a:pPr algn="r">
                <a:lnSpc>
                  <a:spcPts val="1554"/>
                </a:lnSpc>
              </a:pPr>
              <a:r>
                <a:rPr lang="en-US" sz="1110">
                  <a:solidFill>
                    <a:srgbClr val="192954"/>
                  </a:solidFill>
                  <a:latin typeface="Aileron Regular"/>
                </a:rPr>
                <a:t>40 </a:t>
              </a:r>
            </a:p>
          </p:txBody>
        </p:sp>
        <p:sp>
          <p:nvSpPr>
            <p:cNvPr id="14" name="TextBox 19"/>
            <p:cNvSpPr txBox="1"/>
            <p:nvPr/>
          </p:nvSpPr>
          <p:spPr>
            <a:xfrm>
              <a:off x="0" y="1347540"/>
              <a:ext cx="258758" cy="246629"/>
            </a:xfrm>
            <a:prstGeom prst="rect">
              <a:avLst/>
            </a:prstGeom>
          </p:spPr>
          <p:txBody>
            <a:bodyPr lIns="0" tIns="0" rIns="0" bIns="0" rtlCol="0" anchor="t">
              <a:spAutoFit/>
            </a:bodyPr>
            <a:lstStyle/>
            <a:p>
              <a:pPr algn="r">
                <a:lnSpc>
                  <a:spcPts val="1554"/>
                </a:lnSpc>
              </a:pPr>
              <a:r>
                <a:rPr lang="en-US" sz="1110">
                  <a:solidFill>
                    <a:srgbClr val="192954"/>
                  </a:solidFill>
                  <a:latin typeface="Aileron Regular"/>
                </a:rPr>
                <a:t>30 </a:t>
              </a:r>
            </a:p>
          </p:txBody>
        </p:sp>
        <p:sp>
          <p:nvSpPr>
            <p:cNvPr id="15" name="TextBox 20"/>
            <p:cNvSpPr txBox="1"/>
            <p:nvPr/>
          </p:nvSpPr>
          <p:spPr>
            <a:xfrm>
              <a:off x="0" y="2035598"/>
              <a:ext cx="258758" cy="246629"/>
            </a:xfrm>
            <a:prstGeom prst="rect">
              <a:avLst/>
            </a:prstGeom>
          </p:spPr>
          <p:txBody>
            <a:bodyPr lIns="0" tIns="0" rIns="0" bIns="0" rtlCol="0" anchor="t">
              <a:spAutoFit/>
            </a:bodyPr>
            <a:lstStyle/>
            <a:p>
              <a:pPr algn="r">
                <a:lnSpc>
                  <a:spcPts val="1554"/>
                </a:lnSpc>
              </a:pPr>
              <a:r>
                <a:rPr lang="en-US" sz="1110">
                  <a:solidFill>
                    <a:srgbClr val="192954"/>
                  </a:solidFill>
                  <a:latin typeface="Aileron Regular"/>
                </a:rPr>
                <a:t>20 </a:t>
              </a:r>
            </a:p>
          </p:txBody>
        </p:sp>
        <p:sp>
          <p:nvSpPr>
            <p:cNvPr id="16" name="TextBox 21"/>
            <p:cNvSpPr txBox="1"/>
            <p:nvPr/>
          </p:nvSpPr>
          <p:spPr>
            <a:xfrm>
              <a:off x="0" y="2723656"/>
              <a:ext cx="258758" cy="246629"/>
            </a:xfrm>
            <a:prstGeom prst="rect">
              <a:avLst/>
            </a:prstGeom>
          </p:spPr>
          <p:txBody>
            <a:bodyPr lIns="0" tIns="0" rIns="0" bIns="0" rtlCol="0" anchor="t">
              <a:spAutoFit/>
            </a:bodyPr>
            <a:lstStyle/>
            <a:p>
              <a:pPr algn="r">
                <a:lnSpc>
                  <a:spcPts val="1554"/>
                </a:lnSpc>
              </a:pPr>
              <a:r>
                <a:rPr lang="en-US" sz="1110">
                  <a:solidFill>
                    <a:srgbClr val="192954"/>
                  </a:solidFill>
                  <a:latin typeface="Aileron Regular"/>
                </a:rPr>
                <a:t>10 </a:t>
              </a:r>
            </a:p>
          </p:txBody>
        </p:sp>
        <p:sp>
          <p:nvSpPr>
            <p:cNvPr id="17" name="TextBox 22"/>
            <p:cNvSpPr txBox="1"/>
            <p:nvPr/>
          </p:nvSpPr>
          <p:spPr>
            <a:xfrm>
              <a:off x="108962" y="3411713"/>
              <a:ext cx="149796" cy="246629"/>
            </a:xfrm>
            <a:prstGeom prst="rect">
              <a:avLst/>
            </a:prstGeom>
          </p:spPr>
          <p:txBody>
            <a:bodyPr lIns="0" tIns="0" rIns="0" bIns="0" rtlCol="0" anchor="t">
              <a:spAutoFit/>
            </a:bodyPr>
            <a:lstStyle/>
            <a:p>
              <a:pPr algn="r">
                <a:lnSpc>
                  <a:spcPts val="1554"/>
                </a:lnSpc>
              </a:pPr>
              <a:r>
                <a:rPr lang="en-US" sz="1110">
                  <a:solidFill>
                    <a:srgbClr val="192954"/>
                  </a:solidFill>
                  <a:latin typeface="Aileron Regular"/>
                </a:rPr>
                <a:t>0 </a:t>
              </a:r>
            </a:p>
          </p:txBody>
        </p:sp>
        <p:grpSp>
          <p:nvGrpSpPr>
            <p:cNvPr id="18" name="Group 23"/>
            <p:cNvGrpSpPr>
              <a:grpSpLocks noChangeAspect="1"/>
            </p:cNvGrpSpPr>
            <p:nvPr/>
          </p:nvGrpSpPr>
          <p:grpSpPr>
            <a:xfrm>
              <a:off x="931671" y="38013"/>
              <a:ext cx="5341501" cy="3582316"/>
              <a:chOff x="517663" y="-63500"/>
              <a:chExt cx="4776305" cy="3203264"/>
            </a:xfrm>
          </p:grpSpPr>
          <p:sp>
            <p:nvSpPr>
              <p:cNvPr id="19" name="Freeform 24"/>
              <p:cNvSpPr/>
              <p:nvPr/>
            </p:nvSpPr>
            <p:spPr>
              <a:xfrm>
                <a:off x="517663" y="2305465"/>
                <a:ext cx="1258274" cy="834016"/>
              </a:xfrm>
              <a:custGeom>
                <a:avLst/>
                <a:gdLst/>
                <a:ahLst/>
                <a:cxnLst/>
                <a:rect l="l" t="t" r="r" b="b"/>
                <a:pathLst>
                  <a:path w="1258274" h="834016">
                    <a:moveTo>
                      <a:pt x="127000" y="770799"/>
                    </a:moveTo>
                    <a:cubicBezTo>
                      <a:pt x="126844" y="735839"/>
                      <a:pt x="98460" y="707582"/>
                      <a:pt x="63500" y="707582"/>
                    </a:cubicBezTo>
                    <a:cubicBezTo>
                      <a:pt x="28540" y="707582"/>
                      <a:pt x="156" y="735839"/>
                      <a:pt x="0" y="770799"/>
                    </a:cubicBezTo>
                    <a:cubicBezTo>
                      <a:pt x="156" y="805758"/>
                      <a:pt x="28540" y="834015"/>
                      <a:pt x="63500" y="834015"/>
                    </a:cubicBezTo>
                    <a:cubicBezTo>
                      <a:pt x="98460" y="834015"/>
                      <a:pt x="126844" y="805758"/>
                      <a:pt x="127000" y="770799"/>
                    </a:cubicBezTo>
                    <a:close/>
                    <a:moveTo>
                      <a:pt x="48179" y="746678"/>
                    </a:moveTo>
                    <a:cubicBezTo>
                      <a:pt x="34937" y="755172"/>
                      <a:pt x="31052" y="772772"/>
                      <a:pt x="39487" y="786051"/>
                    </a:cubicBezTo>
                    <a:cubicBezTo>
                      <a:pt x="47922" y="799331"/>
                      <a:pt x="65504" y="803294"/>
                      <a:pt x="78821" y="794919"/>
                    </a:cubicBezTo>
                    <a:lnTo>
                      <a:pt x="1241147" y="56616"/>
                    </a:lnTo>
                    <a:cubicBezTo>
                      <a:pt x="1254389" y="48121"/>
                      <a:pt x="1258274" y="30522"/>
                      <a:pt x="1249839" y="17243"/>
                    </a:cubicBezTo>
                    <a:cubicBezTo>
                      <a:pt x="1241404" y="3963"/>
                      <a:pt x="1223822" y="0"/>
                      <a:pt x="1210505" y="8375"/>
                    </a:cubicBezTo>
                    <a:close/>
                  </a:path>
                </a:pathLst>
              </a:custGeom>
              <a:solidFill>
                <a:srgbClr val="026880"/>
              </a:solidFill>
            </p:spPr>
            <p:txBody>
              <a:bodyPr/>
              <a:lstStyle/>
              <a:p>
                <a:endParaRPr lang="en-US"/>
              </a:p>
            </p:txBody>
          </p:sp>
          <p:sp>
            <p:nvSpPr>
              <p:cNvPr id="20" name="Freeform 25"/>
              <p:cNvSpPr/>
              <p:nvPr/>
            </p:nvSpPr>
            <p:spPr>
              <a:xfrm>
                <a:off x="1679989" y="706042"/>
                <a:ext cx="1258134" cy="1695135"/>
              </a:xfrm>
              <a:custGeom>
                <a:avLst/>
                <a:gdLst/>
                <a:ahLst/>
                <a:cxnLst/>
                <a:rect l="l" t="t" r="r" b="b"/>
                <a:pathLst>
                  <a:path w="1258134" h="1695135">
                    <a:moveTo>
                      <a:pt x="127000" y="1631918"/>
                    </a:moveTo>
                    <a:cubicBezTo>
                      <a:pt x="126844" y="1596959"/>
                      <a:pt x="98460" y="1568702"/>
                      <a:pt x="63500" y="1568702"/>
                    </a:cubicBezTo>
                    <a:cubicBezTo>
                      <a:pt x="28541" y="1568702"/>
                      <a:pt x="157" y="1596959"/>
                      <a:pt x="0" y="1631918"/>
                    </a:cubicBezTo>
                    <a:cubicBezTo>
                      <a:pt x="157" y="1666878"/>
                      <a:pt x="28541" y="1695135"/>
                      <a:pt x="63500" y="1695135"/>
                    </a:cubicBezTo>
                    <a:cubicBezTo>
                      <a:pt x="98460" y="1695135"/>
                      <a:pt x="126844" y="1666878"/>
                      <a:pt x="127000" y="1631918"/>
                    </a:cubicBezTo>
                    <a:close/>
                    <a:moveTo>
                      <a:pt x="40383" y="1615121"/>
                    </a:moveTo>
                    <a:cubicBezTo>
                      <a:pt x="31193" y="1627889"/>
                      <a:pt x="34051" y="1645685"/>
                      <a:pt x="46778" y="1654932"/>
                    </a:cubicBezTo>
                    <a:cubicBezTo>
                      <a:pt x="59505" y="1664180"/>
                      <a:pt x="77313" y="1661401"/>
                      <a:pt x="86617" y="1648715"/>
                    </a:cubicBezTo>
                    <a:lnTo>
                      <a:pt x="1248943" y="49058"/>
                    </a:lnTo>
                    <a:cubicBezTo>
                      <a:pt x="1258134" y="36290"/>
                      <a:pt x="1255275" y="18495"/>
                      <a:pt x="1242548" y="9247"/>
                    </a:cubicBezTo>
                    <a:cubicBezTo>
                      <a:pt x="1229822" y="0"/>
                      <a:pt x="1212014" y="2779"/>
                      <a:pt x="1202709" y="15464"/>
                    </a:cubicBezTo>
                    <a:close/>
                  </a:path>
                </a:pathLst>
              </a:custGeom>
              <a:solidFill>
                <a:srgbClr val="026880"/>
              </a:solidFill>
            </p:spPr>
            <p:txBody>
              <a:bodyPr/>
              <a:lstStyle/>
              <a:p>
                <a:endParaRPr lang="en-US"/>
              </a:p>
            </p:txBody>
          </p:sp>
          <p:sp>
            <p:nvSpPr>
              <p:cNvPr id="21" name="Freeform 26"/>
              <p:cNvSpPr/>
              <p:nvPr/>
            </p:nvSpPr>
            <p:spPr>
              <a:xfrm>
                <a:off x="2842315" y="675087"/>
                <a:ext cx="1258156" cy="587801"/>
              </a:xfrm>
              <a:custGeom>
                <a:avLst/>
                <a:gdLst/>
                <a:ahLst/>
                <a:cxnLst/>
                <a:rect l="l" t="t" r="r" b="b"/>
                <a:pathLst>
                  <a:path w="1258156" h="587801">
                    <a:moveTo>
                      <a:pt x="127000" y="63216"/>
                    </a:moveTo>
                    <a:cubicBezTo>
                      <a:pt x="126844" y="28257"/>
                      <a:pt x="98460" y="0"/>
                      <a:pt x="63500" y="0"/>
                    </a:cubicBezTo>
                    <a:cubicBezTo>
                      <a:pt x="28541" y="0"/>
                      <a:pt x="157" y="28257"/>
                      <a:pt x="0" y="63216"/>
                    </a:cubicBezTo>
                    <a:cubicBezTo>
                      <a:pt x="157" y="98175"/>
                      <a:pt x="28541" y="126433"/>
                      <a:pt x="63500" y="126433"/>
                    </a:cubicBezTo>
                    <a:cubicBezTo>
                      <a:pt x="98460" y="126433"/>
                      <a:pt x="126844" y="98175"/>
                      <a:pt x="127000" y="63216"/>
                    </a:cubicBezTo>
                    <a:close/>
                    <a:moveTo>
                      <a:pt x="74643" y="36903"/>
                    </a:moveTo>
                    <a:cubicBezTo>
                      <a:pt x="60129" y="30834"/>
                      <a:pt x="43439" y="37637"/>
                      <a:pt x="37305" y="52123"/>
                    </a:cubicBezTo>
                    <a:cubicBezTo>
                      <a:pt x="31170" y="66610"/>
                      <a:pt x="37899" y="83330"/>
                      <a:pt x="52358" y="89529"/>
                    </a:cubicBezTo>
                    <a:lnTo>
                      <a:pt x="1214684" y="581731"/>
                    </a:lnTo>
                    <a:cubicBezTo>
                      <a:pt x="1229198" y="587801"/>
                      <a:pt x="1245887" y="580998"/>
                      <a:pt x="1252022" y="566511"/>
                    </a:cubicBezTo>
                    <a:cubicBezTo>
                      <a:pt x="1258156" y="552025"/>
                      <a:pt x="1251428" y="535305"/>
                      <a:pt x="1236969" y="529105"/>
                    </a:cubicBezTo>
                    <a:close/>
                  </a:path>
                </a:pathLst>
              </a:custGeom>
              <a:solidFill>
                <a:srgbClr val="026880"/>
              </a:solidFill>
            </p:spPr>
            <p:txBody>
              <a:bodyPr/>
              <a:lstStyle/>
              <a:p>
                <a:endParaRPr lang="en-US"/>
              </a:p>
            </p:txBody>
          </p:sp>
          <p:sp>
            <p:nvSpPr>
              <p:cNvPr id="22" name="Freeform 27"/>
              <p:cNvSpPr/>
              <p:nvPr/>
            </p:nvSpPr>
            <p:spPr>
              <a:xfrm>
                <a:off x="4004642" y="1044238"/>
                <a:ext cx="1289326" cy="249484"/>
              </a:xfrm>
              <a:custGeom>
                <a:avLst/>
                <a:gdLst/>
                <a:ahLst/>
                <a:cxnLst/>
                <a:rect l="l" t="t" r="r" b="b"/>
                <a:pathLst>
                  <a:path w="1289326" h="249484">
                    <a:moveTo>
                      <a:pt x="127000" y="186267"/>
                    </a:moveTo>
                    <a:cubicBezTo>
                      <a:pt x="126843" y="151308"/>
                      <a:pt x="98459" y="123051"/>
                      <a:pt x="63500" y="123051"/>
                    </a:cubicBezTo>
                    <a:cubicBezTo>
                      <a:pt x="28540" y="123051"/>
                      <a:pt x="156" y="151308"/>
                      <a:pt x="0" y="186267"/>
                    </a:cubicBezTo>
                    <a:cubicBezTo>
                      <a:pt x="156" y="221227"/>
                      <a:pt x="28540" y="249484"/>
                      <a:pt x="63500" y="249484"/>
                    </a:cubicBezTo>
                    <a:cubicBezTo>
                      <a:pt x="98459" y="249484"/>
                      <a:pt x="126843" y="221227"/>
                      <a:pt x="127000" y="186267"/>
                    </a:cubicBezTo>
                    <a:close/>
                    <a:moveTo>
                      <a:pt x="60491" y="157851"/>
                    </a:moveTo>
                    <a:cubicBezTo>
                      <a:pt x="44855" y="159577"/>
                      <a:pt x="33554" y="173618"/>
                      <a:pt x="35210" y="189262"/>
                    </a:cubicBezTo>
                    <a:cubicBezTo>
                      <a:pt x="36866" y="204907"/>
                      <a:pt x="50856" y="216270"/>
                      <a:pt x="66508" y="214684"/>
                    </a:cubicBezTo>
                    <a:lnTo>
                      <a:pt x="1228834" y="91633"/>
                    </a:lnTo>
                    <a:cubicBezTo>
                      <a:pt x="1244471" y="89907"/>
                      <a:pt x="1255771" y="75866"/>
                      <a:pt x="1254115" y="60222"/>
                    </a:cubicBezTo>
                    <a:cubicBezTo>
                      <a:pt x="1252459" y="44578"/>
                      <a:pt x="1238469" y="33214"/>
                      <a:pt x="1222817" y="34801"/>
                    </a:cubicBezTo>
                    <a:close/>
                    <a:moveTo>
                      <a:pt x="1289326" y="63217"/>
                    </a:moveTo>
                    <a:cubicBezTo>
                      <a:pt x="1289169" y="28258"/>
                      <a:pt x="1260785" y="0"/>
                      <a:pt x="1225826" y="0"/>
                    </a:cubicBezTo>
                    <a:cubicBezTo>
                      <a:pt x="1190866" y="0"/>
                      <a:pt x="1162482" y="28258"/>
                      <a:pt x="1162326" y="63217"/>
                    </a:cubicBezTo>
                    <a:cubicBezTo>
                      <a:pt x="1162482" y="98176"/>
                      <a:pt x="1190866" y="126434"/>
                      <a:pt x="1225826" y="126434"/>
                    </a:cubicBezTo>
                    <a:cubicBezTo>
                      <a:pt x="1260785" y="126434"/>
                      <a:pt x="1289169" y="98176"/>
                      <a:pt x="1289326" y="63217"/>
                    </a:cubicBezTo>
                    <a:close/>
                  </a:path>
                </a:pathLst>
              </a:custGeom>
              <a:solidFill>
                <a:srgbClr val="026880"/>
              </a:solidFill>
            </p:spPr>
            <p:txBody>
              <a:bodyPr/>
              <a:lstStyle/>
              <a:p>
                <a:endParaRPr lang="en-US"/>
              </a:p>
            </p:txBody>
          </p:sp>
          <p:sp>
            <p:nvSpPr>
              <p:cNvPr id="23" name="Freeform 28"/>
              <p:cNvSpPr/>
              <p:nvPr/>
            </p:nvSpPr>
            <p:spPr>
              <a:xfrm>
                <a:off x="517663" y="2274744"/>
                <a:ext cx="1258156" cy="587802"/>
              </a:xfrm>
              <a:custGeom>
                <a:avLst/>
                <a:gdLst/>
                <a:ahLst/>
                <a:cxnLst/>
                <a:rect l="l" t="t" r="r" b="b"/>
                <a:pathLst>
                  <a:path w="1258156" h="587802">
                    <a:moveTo>
                      <a:pt x="127000" y="63216"/>
                    </a:moveTo>
                    <a:cubicBezTo>
                      <a:pt x="126844" y="28257"/>
                      <a:pt x="98460" y="0"/>
                      <a:pt x="63500" y="0"/>
                    </a:cubicBezTo>
                    <a:cubicBezTo>
                      <a:pt x="28540" y="0"/>
                      <a:pt x="156" y="28257"/>
                      <a:pt x="0" y="63216"/>
                    </a:cubicBezTo>
                    <a:cubicBezTo>
                      <a:pt x="156" y="98176"/>
                      <a:pt x="28540" y="126433"/>
                      <a:pt x="63500" y="126433"/>
                    </a:cubicBezTo>
                    <a:cubicBezTo>
                      <a:pt x="98460" y="126433"/>
                      <a:pt x="126844" y="98176"/>
                      <a:pt x="127000" y="63216"/>
                    </a:cubicBezTo>
                    <a:close/>
                    <a:moveTo>
                      <a:pt x="74643" y="36903"/>
                    </a:moveTo>
                    <a:cubicBezTo>
                      <a:pt x="60129" y="30834"/>
                      <a:pt x="43439" y="37637"/>
                      <a:pt x="37304" y="52123"/>
                    </a:cubicBezTo>
                    <a:cubicBezTo>
                      <a:pt x="31170" y="66610"/>
                      <a:pt x="37899" y="83330"/>
                      <a:pt x="52357" y="89529"/>
                    </a:cubicBezTo>
                    <a:lnTo>
                      <a:pt x="1214684" y="581731"/>
                    </a:lnTo>
                    <a:cubicBezTo>
                      <a:pt x="1229197" y="587801"/>
                      <a:pt x="1245887" y="580998"/>
                      <a:pt x="1252022" y="566511"/>
                    </a:cubicBezTo>
                    <a:cubicBezTo>
                      <a:pt x="1258156" y="552025"/>
                      <a:pt x="1251428" y="535305"/>
                      <a:pt x="1236969" y="529105"/>
                    </a:cubicBezTo>
                    <a:close/>
                  </a:path>
                </a:pathLst>
              </a:custGeom>
              <a:solidFill>
                <a:srgbClr val="C0DEDC"/>
              </a:solidFill>
            </p:spPr>
            <p:txBody>
              <a:bodyPr/>
              <a:lstStyle/>
              <a:p>
                <a:endParaRPr lang="en-US"/>
              </a:p>
            </p:txBody>
          </p:sp>
          <p:sp>
            <p:nvSpPr>
              <p:cNvPr id="24" name="Freeform 29"/>
              <p:cNvSpPr/>
              <p:nvPr/>
            </p:nvSpPr>
            <p:spPr>
              <a:xfrm>
                <a:off x="1679989" y="1813839"/>
                <a:ext cx="1257702" cy="1079540"/>
              </a:xfrm>
              <a:custGeom>
                <a:avLst/>
                <a:gdLst/>
                <a:ahLst/>
                <a:cxnLst/>
                <a:rect l="l" t="t" r="r" b="b"/>
                <a:pathLst>
                  <a:path w="1257702" h="1079540">
                    <a:moveTo>
                      <a:pt x="127000" y="1016324"/>
                    </a:moveTo>
                    <a:cubicBezTo>
                      <a:pt x="126844" y="981364"/>
                      <a:pt x="98460" y="953107"/>
                      <a:pt x="63500" y="953107"/>
                    </a:cubicBezTo>
                    <a:cubicBezTo>
                      <a:pt x="28541" y="953107"/>
                      <a:pt x="157" y="981364"/>
                      <a:pt x="0" y="1016324"/>
                    </a:cubicBezTo>
                    <a:cubicBezTo>
                      <a:pt x="157" y="1051283"/>
                      <a:pt x="28541" y="1079540"/>
                      <a:pt x="63500" y="1079540"/>
                    </a:cubicBezTo>
                    <a:cubicBezTo>
                      <a:pt x="98460" y="1079540"/>
                      <a:pt x="126844" y="1051283"/>
                      <a:pt x="127000" y="1016324"/>
                    </a:cubicBezTo>
                    <a:close/>
                    <a:moveTo>
                      <a:pt x="45033" y="994518"/>
                    </a:moveTo>
                    <a:cubicBezTo>
                      <a:pt x="33073" y="1004739"/>
                      <a:pt x="31625" y="1022704"/>
                      <a:pt x="41792" y="1034709"/>
                    </a:cubicBezTo>
                    <a:cubicBezTo>
                      <a:pt x="51959" y="1046714"/>
                      <a:pt x="69918" y="1048243"/>
                      <a:pt x="81968" y="1038129"/>
                    </a:cubicBezTo>
                    <a:lnTo>
                      <a:pt x="1244294" y="53725"/>
                    </a:lnTo>
                    <a:cubicBezTo>
                      <a:pt x="1256253" y="43504"/>
                      <a:pt x="1257702" y="25539"/>
                      <a:pt x="1247534" y="13534"/>
                    </a:cubicBezTo>
                    <a:cubicBezTo>
                      <a:pt x="1237367" y="1529"/>
                      <a:pt x="1219409" y="0"/>
                      <a:pt x="1207359" y="10114"/>
                    </a:cubicBezTo>
                    <a:close/>
                  </a:path>
                </a:pathLst>
              </a:custGeom>
              <a:solidFill>
                <a:srgbClr val="C0DEDC"/>
              </a:solidFill>
            </p:spPr>
            <p:txBody>
              <a:bodyPr/>
              <a:lstStyle/>
              <a:p>
                <a:endParaRPr lang="en-US"/>
              </a:p>
            </p:txBody>
          </p:sp>
          <p:sp>
            <p:nvSpPr>
              <p:cNvPr id="25" name="Freeform 30"/>
              <p:cNvSpPr/>
              <p:nvPr/>
            </p:nvSpPr>
            <p:spPr>
              <a:xfrm>
                <a:off x="2842315" y="1782541"/>
                <a:ext cx="1257352" cy="402424"/>
              </a:xfrm>
              <a:custGeom>
                <a:avLst/>
                <a:gdLst/>
                <a:ahLst/>
                <a:cxnLst/>
                <a:rect l="l" t="t" r="r" b="b"/>
                <a:pathLst>
                  <a:path w="1257352" h="402424">
                    <a:moveTo>
                      <a:pt x="127000" y="63217"/>
                    </a:moveTo>
                    <a:cubicBezTo>
                      <a:pt x="126844" y="28258"/>
                      <a:pt x="98460" y="0"/>
                      <a:pt x="63500" y="0"/>
                    </a:cubicBezTo>
                    <a:cubicBezTo>
                      <a:pt x="28541" y="0"/>
                      <a:pt x="157" y="28258"/>
                      <a:pt x="0" y="63217"/>
                    </a:cubicBezTo>
                    <a:cubicBezTo>
                      <a:pt x="157" y="98176"/>
                      <a:pt x="28541" y="126434"/>
                      <a:pt x="63500" y="126434"/>
                    </a:cubicBezTo>
                    <a:cubicBezTo>
                      <a:pt x="98460" y="126434"/>
                      <a:pt x="126844" y="98176"/>
                      <a:pt x="127000" y="63217"/>
                    </a:cubicBezTo>
                    <a:close/>
                    <a:moveTo>
                      <a:pt x="70811" y="35593"/>
                    </a:moveTo>
                    <a:cubicBezTo>
                      <a:pt x="55585" y="31636"/>
                      <a:pt x="40025" y="40730"/>
                      <a:pt x="36000" y="55939"/>
                    </a:cubicBezTo>
                    <a:cubicBezTo>
                      <a:pt x="31975" y="71147"/>
                      <a:pt x="40999" y="86748"/>
                      <a:pt x="56189" y="90841"/>
                    </a:cubicBezTo>
                    <a:lnTo>
                      <a:pt x="1218515" y="398467"/>
                    </a:lnTo>
                    <a:cubicBezTo>
                      <a:pt x="1233742" y="402424"/>
                      <a:pt x="1249302" y="393330"/>
                      <a:pt x="1253327" y="378122"/>
                    </a:cubicBezTo>
                    <a:cubicBezTo>
                      <a:pt x="1257352" y="362914"/>
                      <a:pt x="1248328" y="347313"/>
                      <a:pt x="1233137" y="343220"/>
                    </a:cubicBezTo>
                    <a:close/>
                  </a:path>
                </a:pathLst>
              </a:custGeom>
              <a:solidFill>
                <a:srgbClr val="C0DEDC"/>
              </a:solidFill>
            </p:spPr>
            <p:txBody>
              <a:bodyPr/>
              <a:lstStyle/>
              <a:p>
                <a:endParaRPr lang="en-US"/>
              </a:p>
            </p:txBody>
          </p:sp>
          <p:sp>
            <p:nvSpPr>
              <p:cNvPr id="26" name="Freeform 31"/>
              <p:cNvSpPr/>
              <p:nvPr/>
            </p:nvSpPr>
            <p:spPr>
              <a:xfrm>
                <a:off x="4004642" y="-63217"/>
                <a:ext cx="1289326" cy="2279818"/>
              </a:xfrm>
              <a:custGeom>
                <a:avLst/>
                <a:gdLst/>
                <a:ahLst/>
                <a:cxnLst/>
                <a:rect l="l" t="t" r="r" b="b"/>
                <a:pathLst>
                  <a:path w="1289326" h="2279818">
                    <a:moveTo>
                      <a:pt x="127000" y="2216601"/>
                    </a:moveTo>
                    <a:cubicBezTo>
                      <a:pt x="126843" y="2181642"/>
                      <a:pt x="98459" y="2153385"/>
                      <a:pt x="63500" y="2153385"/>
                    </a:cubicBezTo>
                    <a:cubicBezTo>
                      <a:pt x="28540" y="2153385"/>
                      <a:pt x="156" y="2181642"/>
                      <a:pt x="0" y="2216601"/>
                    </a:cubicBezTo>
                    <a:cubicBezTo>
                      <a:pt x="156" y="2251561"/>
                      <a:pt x="28540" y="2279818"/>
                      <a:pt x="63500" y="2279818"/>
                    </a:cubicBezTo>
                    <a:cubicBezTo>
                      <a:pt x="98459" y="2279818"/>
                      <a:pt x="126843" y="2251561"/>
                      <a:pt x="127000" y="2216601"/>
                    </a:cubicBezTo>
                    <a:close/>
                    <a:moveTo>
                      <a:pt x="38354" y="2203029"/>
                    </a:moveTo>
                    <a:cubicBezTo>
                      <a:pt x="30943" y="2216906"/>
                      <a:pt x="36144" y="2234163"/>
                      <a:pt x="49987" y="2241635"/>
                    </a:cubicBezTo>
                    <a:cubicBezTo>
                      <a:pt x="63831" y="2249107"/>
                      <a:pt x="81111" y="2243985"/>
                      <a:pt x="88645" y="2230174"/>
                    </a:cubicBezTo>
                    <a:lnTo>
                      <a:pt x="1250971" y="76790"/>
                    </a:lnTo>
                    <a:cubicBezTo>
                      <a:pt x="1258382" y="62913"/>
                      <a:pt x="1253182" y="45656"/>
                      <a:pt x="1239338" y="38183"/>
                    </a:cubicBezTo>
                    <a:cubicBezTo>
                      <a:pt x="1225494" y="30711"/>
                      <a:pt x="1208214" y="35834"/>
                      <a:pt x="1200680" y="49644"/>
                    </a:cubicBezTo>
                    <a:close/>
                    <a:moveTo>
                      <a:pt x="1289326" y="63217"/>
                    </a:moveTo>
                    <a:lnTo>
                      <a:pt x="1289326" y="63217"/>
                    </a:lnTo>
                    <a:cubicBezTo>
                      <a:pt x="1289169" y="28258"/>
                      <a:pt x="1260785" y="0"/>
                      <a:pt x="1225826" y="0"/>
                    </a:cubicBezTo>
                    <a:cubicBezTo>
                      <a:pt x="1190866" y="0"/>
                      <a:pt x="1162482" y="28258"/>
                      <a:pt x="1162326" y="63217"/>
                    </a:cubicBezTo>
                    <a:lnTo>
                      <a:pt x="1162326" y="63217"/>
                    </a:lnTo>
                    <a:cubicBezTo>
                      <a:pt x="1162482" y="98176"/>
                      <a:pt x="1190866" y="126434"/>
                      <a:pt x="1225826" y="126434"/>
                    </a:cubicBezTo>
                    <a:cubicBezTo>
                      <a:pt x="1260785" y="126434"/>
                      <a:pt x="1289169" y="98176"/>
                      <a:pt x="1289326" y="63217"/>
                    </a:cubicBezTo>
                    <a:close/>
                  </a:path>
                </a:pathLst>
              </a:custGeom>
              <a:solidFill>
                <a:srgbClr val="C0DEDC"/>
              </a:solidFill>
            </p:spPr>
            <p:txBody>
              <a:bodyPr/>
              <a:lstStyle/>
              <a:p>
                <a:endParaRPr lang="en-US"/>
              </a:p>
            </p:txBody>
          </p:sp>
          <p:sp>
            <p:nvSpPr>
              <p:cNvPr id="27" name="Freeform 32"/>
              <p:cNvSpPr/>
              <p:nvPr/>
            </p:nvSpPr>
            <p:spPr>
              <a:xfrm>
                <a:off x="517663" y="1198010"/>
                <a:ext cx="1258274" cy="834016"/>
              </a:xfrm>
              <a:custGeom>
                <a:avLst/>
                <a:gdLst/>
                <a:ahLst/>
                <a:cxnLst/>
                <a:rect l="l" t="t" r="r" b="b"/>
                <a:pathLst>
                  <a:path w="1258274" h="834016">
                    <a:moveTo>
                      <a:pt x="127000" y="770799"/>
                    </a:moveTo>
                    <a:cubicBezTo>
                      <a:pt x="126844" y="735839"/>
                      <a:pt x="98460" y="707582"/>
                      <a:pt x="63500" y="707582"/>
                    </a:cubicBezTo>
                    <a:cubicBezTo>
                      <a:pt x="28540" y="707582"/>
                      <a:pt x="156" y="735839"/>
                      <a:pt x="0" y="770799"/>
                    </a:cubicBezTo>
                    <a:cubicBezTo>
                      <a:pt x="156" y="805758"/>
                      <a:pt x="28540" y="834015"/>
                      <a:pt x="63500" y="834015"/>
                    </a:cubicBezTo>
                    <a:cubicBezTo>
                      <a:pt x="98460" y="834015"/>
                      <a:pt x="126844" y="805758"/>
                      <a:pt x="127000" y="770799"/>
                    </a:cubicBezTo>
                    <a:close/>
                    <a:moveTo>
                      <a:pt x="48179" y="746678"/>
                    </a:moveTo>
                    <a:cubicBezTo>
                      <a:pt x="34937" y="755173"/>
                      <a:pt x="31052" y="772772"/>
                      <a:pt x="39487" y="786051"/>
                    </a:cubicBezTo>
                    <a:cubicBezTo>
                      <a:pt x="47922" y="799331"/>
                      <a:pt x="65504" y="803295"/>
                      <a:pt x="78821" y="794919"/>
                    </a:cubicBezTo>
                    <a:lnTo>
                      <a:pt x="1241147" y="56616"/>
                    </a:lnTo>
                    <a:cubicBezTo>
                      <a:pt x="1254389" y="48121"/>
                      <a:pt x="1258274" y="30522"/>
                      <a:pt x="1249839" y="17243"/>
                    </a:cubicBezTo>
                    <a:cubicBezTo>
                      <a:pt x="1241404" y="3963"/>
                      <a:pt x="1223822" y="0"/>
                      <a:pt x="1210505" y="8375"/>
                    </a:cubicBezTo>
                    <a:close/>
                  </a:path>
                </a:pathLst>
              </a:custGeom>
              <a:solidFill>
                <a:srgbClr val="70B0B3"/>
              </a:solidFill>
            </p:spPr>
            <p:txBody>
              <a:bodyPr/>
              <a:lstStyle/>
              <a:p>
                <a:endParaRPr lang="en-US"/>
              </a:p>
            </p:txBody>
          </p:sp>
          <p:sp>
            <p:nvSpPr>
              <p:cNvPr id="28" name="Freeform 33"/>
              <p:cNvSpPr/>
              <p:nvPr/>
            </p:nvSpPr>
            <p:spPr>
              <a:xfrm>
                <a:off x="1679989" y="1167289"/>
                <a:ext cx="1257352" cy="402424"/>
              </a:xfrm>
              <a:custGeom>
                <a:avLst/>
                <a:gdLst/>
                <a:ahLst/>
                <a:cxnLst/>
                <a:rect l="l" t="t" r="r" b="b"/>
                <a:pathLst>
                  <a:path w="1257352" h="402424">
                    <a:moveTo>
                      <a:pt x="127000" y="63216"/>
                    </a:moveTo>
                    <a:cubicBezTo>
                      <a:pt x="126844" y="28257"/>
                      <a:pt x="98460" y="0"/>
                      <a:pt x="63500" y="0"/>
                    </a:cubicBezTo>
                    <a:cubicBezTo>
                      <a:pt x="28541" y="0"/>
                      <a:pt x="157" y="28257"/>
                      <a:pt x="0" y="63216"/>
                    </a:cubicBezTo>
                    <a:cubicBezTo>
                      <a:pt x="157" y="98176"/>
                      <a:pt x="28541" y="126433"/>
                      <a:pt x="63500" y="126433"/>
                    </a:cubicBezTo>
                    <a:cubicBezTo>
                      <a:pt x="98460" y="126433"/>
                      <a:pt x="126844" y="98176"/>
                      <a:pt x="127000" y="63216"/>
                    </a:cubicBezTo>
                    <a:close/>
                    <a:moveTo>
                      <a:pt x="70811" y="35593"/>
                    </a:moveTo>
                    <a:cubicBezTo>
                      <a:pt x="55585" y="31635"/>
                      <a:pt x="40025" y="40730"/>
                      <a:pt x="36000" y="55938"/>
                    </a:cubicBezTo>
                    <a:cubicBezTo>
                      <a:pt x="31975" y="71146"/>
                      <a:pt x="40999" y="86747"/>
                      <a:pt x="56189" y="90840"/>
                    </a:cubicBezTo>
                    <a:lnTo>
                      <a:pt x="1218515" y="398467"/>
                    </a:lnTo>
                    <a:cubicBezTo>
                      <a:pt x="1233741" y="402424"/>
                      <a:pt x="1249302" y="393329"/>
                      <a:pt x="1253327" y="378121"/>
                    </a:cubicBezTo>
                    <a:cubicBezTo>
                      <a:pt x="1257352" y="362913"/>
                      <a:pt x="1248327" y="347312"/>
                      <a:pt x="1233137" y="343219"/>
                    </a:cubicBezTo>
                    <a:close/>
                  </a:path>
                </a:pathLst>
              </a:custGeom>
              <a:solidFill>
                <a:srgbClr val="70B0B3"/>
              </a:solidFill>
            </p:spPr>
            <p:txBody>
              <a:bodyPr/>
              <a:lstStyle/>
              <a:p>
                <a:endParaRPr lang="en-US"/>
              </a:p>
            </p:txBody>
          </p:sp>
          <p:sp>
            <p:nvSpPr>
              <p:cNvPr id="29" name="Freeform 34"/>
              <p:cNvSpPr/>
              <p:nvPr/>
            </p:nvSpPr>
            <p:spPr>
              <a:xfrm>
                <a:off x="2842315" y="583147"/>
                <a:ext cx="1257888" cy="1018202"/>
              </a:xfrm>
              <a:custGeom>
                <a:avLst/>
                <a:gdLst/>
                <a:ahLst/>
                <a:cxnLst/>
                <a:rect l="l" t="t" r="r" b="b"/>
                <a:pathLst>
                  <a:path w="1257888" h="1018202">
                    <a:moveTo>
                      <a:pt x="127000" y="954985"/>
                    </a:moveTo>
                    <a:cubicBezTo>
                      <a:pt x="126844" y="920026"/>
                      <a:pt x="98460" y="891768"/>
                      <a:pt x="63500" y="891768"/>
                    </a:cubicBezTo>
                    <a:cubicBezTo>
                      <a:pt x="28541" y="891768"/>
                      <a:pt x="157" y="920026"/>
                      <a:pt x="0" y="954985"/>
                    </a:cubicBezTo>
                    <a:cubicBezTo>
                      <a:pt x="157" y="989944"/>
                      <a:pt x="28541" y="1018201"/>
                      <a:pt x="63500" y="1018201"/>
                    </a:cubicBezTo>
                    <a:cubicBezTo>
                      <a:pt x="98460" y="1018201"/>
                      <a:pt x="126844" y="989944"/>
                      <a:pt x="127000" y="954985"/>
                    </a:cubicBezTo>
                    <a:close/>
                    <a:moveTo>
                      <a:pt x="45732" y="932606"/>
                    </a:moveTo>
                    <a:cubicBezTo>
                      <a:pt x="33455" y="942443"/>
                      <a:pt x="31439" y="960354"/>
                      <a:pt x="41222" y="972674"/>
                    </a:cubicBezTo>
                    <a:cubicBezTo>
                      <a:pt x="51004" y="984994"/>
                      <a:pt x="68905" y="987091"/>
                      <a:pt x="81269" y="977363"/>
                    </a:cubicBezTo>
                    <a:lnTo>
                      <a:pt x="1243595" y="54484"/>
                    </a:lnTo>
                    <a:cubicBezTo>
                      <a:pt x="1255872" y="44647"/>
                      <a:pt x="1257888" y="26737"/>
                      <a:pt x="1248105" y="14416"/>
                    </a:cubicBezTo>
                    <a:cubicBezTo>
                      <a:pt x="1238323" y="2096"/>
                      <a:pt x="1220422" y="0"/>
                      <a:pt x="1208058" y="9727"/>
                    </a:cubicBezTo>
                    <a:close/>
                  </a:path>
                </a:pathLst>
              </a:custGeom>
              <a:solidFill>
                <a:srgbClr val="70B0B3"/>
              </a:solidFill>
            </p:spPr>
            <p:txBody>
              <a:bodyPr/>
              <a:lstStyle/>
              <a:p>
                <a:endParaRPr lang="en-US"/>
              </a:p>
            </p:txBody>
          </p:sp>
          <p:sp>
            <p:nvSpPr>
              <p:cNvPr id="30" name="Freeform 35"/>
              <p:cNvSpPr/>
              <p:nvPr/>
            </p:nvSpPr>
            <p:spPr>
              <a:xfrm>
                <a:off x="4004642" y="428986"/>
                <a:ext cx="1289326" cy="249484"/>
              </a:xfrm>
              <a:custGeom>
                <a:avLst/>
                <a:gdLst/>
                <a:ahLst/>
                <a:cxnLst/>
                <a:rect l="l" t="t" r="r" b="b"/>
                <a:pathLst>
                  <a:path w="1289326" h="249484">
                    <a:moveTo>
                      <a:pt x="127000" y="186267"/>
                    </a:moveTo>
                    <a:cubicBezTo>
                      <a:pt x="126843" y="151307"/>
                      <a:pt x="98459" y="123050"/>
                      <a:pt x="63500" y="123050"/>
                    </a:cubicBezTo>
                    <a:cubicBezTo>
                      <a:pt x="28540" y="123050"/>
                      <a:pt x="156" y="151307"/>
                      <a:pt x="0" y="186267"/>
                    </a:cubicBezTo>
                    <a:cubicBezTo>
                      <a:pt x="156" y="221226"/>
                      <a:pt x="28540" y="249483"/>
                      <a:pt x="63500" y="249483"/>
                    </a:cubicBezTo>
                    <a:cubicBezTo>
                      <a:pt x="98459" y="249483"/>
                      <a:pt x="126843" y="221226"/>
                      <a:pt x="127000" y="186267"/>
                    </a:cubicBezTo>
                    <a:close/>
                    <a:moveTo>
                      <a:pt x="60491" y="157851"/>
                    </a:moveTo>
                    <a:cubicBezTo>
                      <a:pt x="44855" y="159577"/>
                      <a:pt x="33554" y="173617"/>
                      <a:pt x="35210" y="189262"/>
                    </a:cubicBezTo>
                    <a:cubicBezTo>
                      <a:pt x="36866" y="204906"/>
                      <a:pt x="50856" y="216269"/>
                      <a:pt x="66508" y="214683"/>
                    </a:cubicBezTo>
                    <a:lnTo>
                      <a:pt x="1228834" y="91632"/>
                    </a:lnTo>
                    <a:cubicBezTo>
                      <a:pt x="1244471" y="89906"/>
                      <a:pt x="1255771" y="75866"/>
                      <a:pt x="1254115" y="60221"/>
                    </a:cubicBezTo>
                    <a:cubicBezTo>
                      <a:pt x="1252459" y="44577"/>
                      <a:pt x="1238469" y="33214"/>
                      <a:pt x="1222817" y="34800"/>
                    </a:cubicBezTo>
                    <a:close/>
                    <a:moveTo>
                      <a:pt x="1289326" y="63216"/>
                    </a:moveTo>
                    <a:cubicBezTo>
                      <a:pt x="1289169" y="28257"/>
                      <a:pt x="1260785" y="0"/>
                      <a:pt x="1225826" y="0"/>
                    </a:cubicBezTo>
                    <a:cubicBezTo>
                      <a:pt x="1190866" y="0"/>
                      <a:pt x="1162482" y="28257"/>
                      <a:pt x="1162326" y="63216"/>
                    </a:cubicBezTo>
                    <a:cubicBezTo>
                      <a:pt x="1162482" y="98175"/>
                      <a:pt x="1190866" y="126433"/>
                      <a:pt x="1225826" y="126433"/>
                    </a:cubicBezTo>
                    <a:cubicBezTo>
                      <a:pt x="1260785" y="126433"/>
                      <a:pt x="1289169" y="98175"/>
                      <a:pt x="1289326" y="63216"/>
                    </a:cubicBezTo>
                    <a:close/>
                  </a:path>
                </a:pathLst>
              </a:custGeom>
              <a:solidFill>
                <a:srgbClr val="70B0B3"/>
              </a:solidFill>
            </p:spPr>
            <p:txBody>
              <a:bodyPr/>
              <a:lstStyle/>
              <a:p>
                <a:endParaRPr lang="en-US"/>
              </a:p>
            </p:txBody>
          </p:sp>
        </p:grpSp>
      </p:grpSp>
      <p:sp>
        <p:nvSpPr>
          <p:cNvPr id="37" name="TextBox 44"/>
          <p:cNvSpPr txBox="1"/>
          <p:nvPr/>
        </p:nvSpPr>
        <p:spPr>
          <a:xfrm>
            <a:off x="7620000" y="1920809"/>
            <a:ext cx="4246022" cy="1147233"/>
          </a:xfrm>
          <a:prstGeom prst="rect">
            <a:avLst/>
          </a:prstGeom>
        </p:spPr>
        <p:txBody>
          <a:bodyPr lIns="0" tIns="0" rIns="0" bIns="0" rtlCol="0" anchor="t">
            <a:spAutoFit/>
          </a:bodyPr>
          <a:lstStyle/>
          <a:p>
            <a:pPr>
              <a:lnSpc>
                <a:spcPts val="1866"/>
              </a:lnSpc>
              <a:spcBef>
                <a:spcPct val="0"/>
              </a:spcBef>
            </a:pPr>
            <a:r>
              <a:rPr lang="en-US" sz="1333" dirty="0">
                <a:solidFill>
                  <a:srgbClr val="000000"/>
                </a:solidFill>
                <a:latin typeface="Poppins"/>
              </a:rPr>
              <a:t>Performance goals are a good way to monitor and measure progress. Reporting performance can include details such as indicators identified, data collected and SDG-related activities accomplished.</a:t>
            </a:r>
          </a:p>
        </p:txBody>
      </p:sp>
      <p:sp>
        <p:nvSpPr>
          <p:cNvPr id="38" name="TextBox 42"/>
          <p:cNvSpPr txBox="1"/>
          <p:nvPr/>
        </p:nvSpPr>
        <p:spPr>
          <a:xfrm>
            <a:off x="8601397" y="4004970"/>
            <a:ext cx="1154892" cy="821585"/>
          </a:xfrm>
          <a:prstGeom prst="rect">
            <a:avLst/>
          </a:prstGeom>
        </p:spPr>
        <p:txBody>
          <a:bodyPr lIns="0" tIns="0" rIns="0" bIns="0" rtlCol="0" anchor="t">
            <a:spAutoFit/>
          </a:bodyPr>
          <a:lstStyle/>
          <a:p>
            <a:pPr algn="ctr">
              <a:lnSpc>
                <a:spcPts val="6769"/>
              </a:lnSpc>
              <a:spcBef>
                <a:spcPct val="0"/>
              </a:spcBef>
            </a:pPr>
            <a:r>
              <a:rPr lang="en-US" sz="4835" dirty="0">
                <a:solidFill>
                  <a:srgbClr val="192954"/>
                </a:solidFill>
                <a:latin typeface="Aileron Regular Bold"/>
              </a:rPr>
              <a:t>80</a:t>
            </a:r>
          </a:p>
        </p:txBody>
      </p:sp>
      <p:sp>
        <p:nvSpPr>
          <p:cNvPr id="40" name="TextBox 41"/>
          <p:cNvSpPr txBox="1"/>
          <p:nvPr/>
        </p:nvSpPr>
        <p:spPr>
          <a:xfrm>
            <a:off x="10287454" y="4044359"/>
            <a:ext cx="1154892" cy="821585"/>
          </a:xfrm>
          <a:prstGeom prst="rect">
            <a:avLst/>
          </a:prstGeom>
        </p:spPr>
        <p:txBody>
          <a:bodyPr lIns="0" tIns="0" rIns="0" bIns="0" rtlCol="0" anchor="t">
            <a:spAutoFit/>
          </a:bodyPr>
          <a:lstStyle/>
          <a:p>
            <a:pPr algn="ctr">
              <a:lnSpc>
                <a:spcPts val="6769"/>
              </a:lnSpc>
              <a:spcBef>
                <a:spcPct val="0"/>
              </a:spcBef>
            </a:pPr>
            <a:r>
              <a:rPr lang="en-US" sz="4835" dirty="0">
                <a:solidFill>
                  <a:srgbClr val="192954"/>
                </a:solidFill>
                <a:latin typeface="Aileron Regular Bold"/>
              </a:rPr>
              <a:t>100</a:t>
            </a:r>
          </a:p>
        </p:txBody>
      </p:sp>
      <p:sp>
        <p:nvSpPr>
          <p:cNvPr id="44" name="AutoShape 3"/>
          <p:cNvSpPr/>
          <p:nvPr/>
        </p:nvSpPr>
        <p:spPr>
          <a:xfrm>
            <a:off x="8418218" y="4780985"/>
            <a:ext cx="1398221" cy="502861"/>
          </a:xfrm>
          <a:prstGeom prst="rect">
            <a:avLst/>
          </a:prstGeom>
          <a:solidFill>
            <a:srgbClr val="70B0B3"/>
          </a:solidFill>
        </p:spPr>
        <p:txBody>
          <a:bodyPr/>
          <a:lstStyle/>
          <a:p>
            <a:endParaRPr lang="en-US"/>
          </a:p>
        </p:txBody>
      </p:sp>
      <p:sp>
        <p:nvSpPr>
          <p:cNvPr id="41" name="TextBox 40"/>
          <p:cNvSpPr txBox="1"/>
          <p:nvPr/>
        </p:nvSpPr>
        <p:spPr>
          <a:xfrm>
            <a:off x="8443569" y="4853029"/>
            <a:ext cx="1347520" cy="358775"/>
          </a:xfrm>
          <a:prstGeom prst="rect">
            <a:avLst/>
          </a:prstGeom>
        </p:spPr>
        <p:txBody>
          <a:bodyPr lIns="0" tIns="0" rIns="0" bIns="0" rtlCol="0" anchor="t">
            <a:spAutoFit/>
          </a:bodyPr>
          <a:lstStyle/>
          <a:p>
            <a:pPr algn="ctr">
              <a:lnSpc>
                <a:spcPts val="1400"/>
              </a:lnSpc>
              <a:spcBef>
                <a:spcPct val="0"/>
              </a:spcBef>
            </a:pPr>
            <a:r>
              <a:rPr lang="en-US" sz="1000" dirty="0">
                <a:solidFill>
                  <a:srgbClr val="192954"/>
                </a:solidFill>
                <a:latin typeface="Aileron Regular"/>
              </a:rPr>
              <a:t>Readers appreciate accurate information</a:t>
            </a:r>
          </a:p>
        </p:txBody>
      </p:sp>
      <p:sp>
        <p:nvSpPr>
          <p:cNvPr id="46" name="AutoShape 3"/>
          <p:cNvSpPr/>
          <p:nvPr/>
        </p:nvSpPr>
        <p:spPr>
          <a:xfrm>
            <a:off x="10140439" y="4776467"/>
            <a:ext cx="1398221" cy="502861"/>
          </a:xfrm>
          <a:prstGeom prst="rect">
            <a:avLst/>
          </a:prstGeom>
          <a:solidFill>
            <a:srgbClr val="70B0B3"/>
          </a:solidFill>
        </p:spPr>
        <p:txBody>
          <a:bodyPr/>
          <a:lstStyle/>
          <a:p>
            <a:endParaRPr lang="en-US"/>
          </a:p>
        </p:txBody>
      </p:sp>
      <p:sp>
        <p:nvSpPr>
          <p:cNvPr id="45" name="TextBox 44"/>
          <p:cNvSpPr txBox="1"/>
          <p:nvPr/>
        </p:nvSpPr>
        <p:spPr>
          <a:xfrm>
            <a:off x="10191140" y="4848511"/>
            <a:ext cx="1347520" cy="358775"/>
          </a:xfrm>
          <a:prstGeom prst="rect">
            <a:avLst/>
          </a:prstGeom>
        </p:spPr>
        <p:txBody>
          <a:bodyPr lIns="0" tIns="0" rIns="0" bIns="0" rtlCol="0" anchor="t">
            <a:spAutoFit/>
          </a:bodyPr>
          <a:lstStyle/>
          <a:p>
            <a:pPr algn="ctr">
              <a:lnSpc>
                <a:spcPts val="1400"/>
              </a:lnSpc>
              <a:spcBef>
                <a:spcPct val="0"/>
              </a:spcBef>
            </a:pPr>
            <a:r>
              <a:rPr lang="en-US" sz="1000" dirty="0">
                <a:solidFill>
                  <a:srgbClr val="192954"/>
                </a:solidFill>
                <a:latin typeface="Aileron Regular"/>
              </a:rPr>
              <a:t>Readers appreciate accurate information</a:t>
            </a:r>
          </a:p>
        </p:txBody>
      </p:sp>
    </p:spTree>
    <p:extLst>
      <p:ext uri="{BB962C8B-B14F-4D97-AF65-F5344CB8AC3E}">
        <p14:creationId xmlns:p14="http://schemas.microsoft.com/office/powerpoint/2010/main" val="994273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99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idx="1"/>
          </p:nvPr>
        </p:nvSpPr>
        <p:spPr/>
        <p:txBody>
          <a:bodyPr/>
          <a:lstStyle/>
          <a:p>
            <a:endParaRPr lang="sq-AL"/>
          </a:p>
        </p:txBody>
      </p:sp>
      <p:sp>
        <p:nvSpPr>
          <p:cNvPr id="16" name="Content Placeholder 15"/>
          <p:cNvSpPr>
            <a:spLocks noGrp="1"/>
          </p:cNvSpPr>
          <p:nvPr>
            <p:ph sz="half" idx="2"/>
          </p:nvPr>
        </p:nvSpPr>
        <p:spPr/>
        <p:txBody>
          <a:bodyPr/>
          <a:lstStyle/>
          <a:p>
            <a:endParaRPr lang="sq-AL"/>
          </a:p>
        </p:txBody>
      </p:sp>
      <p:sp>
        <p:nvSpPr>
          <p:cNvPr id="17" name="Text Placeholder 16"/>
          <p:cNvSpPr>
            <a:spLocks noGrp="1"/>
          </p:cNvSpPr>
          <p:nvPr>
            <p:ph type="body" sz="quarter" idx="3"/>
          </p:nvPr>
        </p:nvSpPr>
        <p:spPr/>
        <p:txBody>
          <a:bodyPr/>
          <a:lstStyle/>
          <a:p>
            <a:endParaRPr lang="sq-AL"/>
          </a:p>
        </p:txBody>
      </p:sp>
      <p:sp>
        <p:nvSpPr>
          <p:cNvPr id="18" name="Content Placeholder 17"/>
          <p:cNvSpPr>
            <a:spLocks noGrp="1"/>
          </p:cNvSpPr>
          <p:nvPr>
            <p:ph sz="quarter" idx="4"/>
          </p:nvPr>
        </p:nvSpPr>
        <p:spPr/>
        <p:txBody>
          <a:bodyPr/>
          <a:lstStyle/>
          <a:p>
            <a:endParaRPr lang="sq-A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a:picLocks noChangeAspect="1"/>
          </p:cNvPicPr>
          <p:nvPr/>
        </p:nvPicPr>
        <p:blipFill>
          <a:blip r:embed="rId2"/>
          <a:srcRect/>
          <a:stretch>
            <a:fillRect/>
          </a:stretch>
        </p:blipFill>
        <p:spPr>
          <a:xfrm>
            <a:off x="8991600" y="0"/>
            <a:ext cx="1906186" cy="900369"/>
          </a:xfrm>
          <a:prstGeom prst="rect">
            <a:avLst/>
          </a:prstGeom>
        </p:spPr>
      </p:pic>
      <p:sp>
        <p:nvSpPr>
          <p:cNvPr id="20" name="TextBox 20"/>
          <p:cNvSpPr txBox="1"/>
          <p:nvPr/>
        </p:nvSpPr>
        <p:spPr>
          <a:xfrm>
            <a:off x="609600" y="1925510"/>
            <a:ext cx="7391400" cy="954749"/>
          </a:xfrm>
          <a:prstGeom prst="rect">
            <a:avLst/>
          </a:prstGeom>
        </p:spPr>
        <p:txBody>
          <a:bodyPr wrap="square" lIns="0" tIns="0" rIns="0" bIns="0" rtlCol="0" anchor="t">
            <a:spAutoFit/>
          </a:bodyPr>
          <a:lstStyle/>
          <a:p>
            <a:pPr>
              <a:lnSpc>
                <a:spcPts val="8793"/>
              </a:lnSpc>
            </a:pPr>
            <a:r>
              <a:rPr lang="en-US" sz="3200" dirty="0">
                <a:solidFill>
                  <a:srgbClr val="1C1F25"/>
                </a:solidFill>
                <a:latin typeface="+mj-lt"/>
              </a:rPr>
              <a:t>Thank you for your attention </a:t>
            </a:r>
          </a:p>
        </p:txBody>
      </p:sp>
      <p:sp>
        <p:nvSpPr>
          <p:cNvPr id="21" name="TextBox 21"/>
          <p:cNvSpPr txBox="1"/>
          <p:nvPr/>
        </p:nvSpPr>
        <p:spPr>
          <a:xfrm>
            <a:off x="395124" y="3048575"/>
            <a:ext cx="4481675" cy="323165"/>
          </a:xfrm>
          <a:prstGeom prst="rect">
            <a:avLst/>
          </a:prstGeom>
        </p:spPr>
        <p:txBody>
          <a:bodyPr wrap="square" lIns="0" tIns="0" rIns="0" bIns="0" rtlCol="0" anchor="t">
            <a:spAutoFit/>
          </a:bodyPr>
          <a:lstStyle/>
          <a:p>
            <a:pPr algn="ctr">
              <a:lnSpc>
                <a:spcPct val="100000"/>
              </a:lnSpc>
            </a:pPr>
            <a:r>
              <a:rPr lang="en-GB" sz="2100" i="1" dirty="0">
                <a:latin typeface="Myriad Pro"/>
                <a:cs typeface="Myriad Pro"/>
              </a:rPr>
              <a:t>Contact info about the presenter:</a:t>
            </a:r>
          </a:p>
        </p:txBody>
      </p:sp>
      <p:sp>
        <p:nvSpPr>
          <p:cNvPr id="13" name="Rectangle 12"/>
          <p:cNvSpPr/>
          <p:nvPr/>
        </p:nvSpPr>
        <p:spPr>
          <a:xfrm>
            <a:off x="0" y="6395683"/>
            <a:ext cx="9237309" cy="492443"/>
          </a:xfrm>
          <a:prstGeom prst="rect">
            <a:avLst/>
          </a:prstGeom>
          <a:ln>
            <a:solidFill>
              <a:srgbClr val="70B0B3"/>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1300" dirty="0">
                <a:latin typeface="Calibri" panose="020F0502020204030204" pitchFamily="34" charset="0"/>
                <a:ea typeface="Calibri" panose="020F0502020204030204" pitchFamily="34" charset="0"/>
                <a:cs typeface="Times New Roman" panose="02020603050405020304" pitchFamily="18" charset="0"/>
              </a:rPr>
              <a:t>Funded by the European Union. Views and opinions expressed are however those of the author(s) only and do not necessarily reflect those of the European Union or EACEA. Neither the European Union nor the granting authority can be held responsible for them.”</a:t>
            </a:r>
            <a:endParaRPr lang="sq-AL"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0B0B3"/>
        </a:solidFill>
        <a:ln w="7755" cap="flat">
          <a:noFill/>
          <a:prstDash val="solid"/>
          <a:miter/>
        </a:ln>
      </a:spPr>
      <a:bodyPr rtlCol="0" anchor="ctr"/>
      <a:lstStyle>
        <a:defPPr algn="l">
          <a:defRPr dirty="0"/>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Words>
  <Application>Microsoft Office PowerPoint</Application>
  <PresentationFormat>Widescreen</PresentationFormat>
  <Paragraphs>33</Paragraphs>
  <Slides>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basic title font</vt:lpstr>
      <vt:lpstr>Arial</vt:lpstr>
      <vt:lpstr>Poppins</vt:lpstr>
      <vt:lpstr>Livvic Bold</vt:lpstr>
      <vt:lpstr>Calibri Light</vt:lpstr>
      <vt:lpstr>Calibri</vt:lpstr>
      <vt:lpstr>Myriad Pro</vt:lpstr>
      <vt:lpstr>Aileron Regular</vt:lpstr>
      <vt:lpstr>Aileron Regular Bold</vt:lpstr>
      <vt:lpstr>Office Theme</vt:lpstr>
      <vt:lpstr>Title of the paper</vt:lpstr>
      <vt:lpstr>Presentation outline</vt:lpstr>
      <vt:lpstr>ADD A HEADING</vt:lpstr>
      <vt:lpstr>What's your Infographic Title?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Teal And White Modern Corporate Social Responsibility As A Business Strategy Presentation (1280 × 720 px) (1280 × 720 px)</dc:title>
  <dc:creator>endri plasari</dc:creator>
  <cp:lastModifiedBy>Željka Beljkaš</cp:lastModifiedBy>
  <cp:revision>13</cp:revision>
  <dcterms:created xsi:type="dcterms:W3CDTF">2006-08-16T00:00:00Z</dcterms:created>
  <dcterms:modified xsi:type="dcterms:W3CDTF">2025-09-26T13:59:01Z</dcterms:modified>
  <dc:identifier>DAFVfJoWYpE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1409230</vt:lpwstr>
  </property>
  <property fmtid="{D5CDD505-2E9C-101B-9397-08002B2CF9AE}" name="NXPowerLiteSettings" pid="3">
    <vt:lpwstr>F7000400038000</vt:lpwstr>
  </property>
  <property fmtid="{D5CDD505-2E9C-101B-9397-08002B2CF9AE}" name="NXPowerLiteVersion" pid="4">
    <vt:lpwstr>S10.9.2</vt:lpwstr>
  </property>
</Properties>
</file>